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drawing6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6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diagrams/quickStyle6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4"/>
  </p:notesMasterIdLst>
  <p:sldIdLst>
    <p:sldId id="256" r:id="rId3"/>
    <p:sldId id="330" r:id="rId5"/>
    <p:sldId id="359" r:id="rId6"/>
    <p:sldId id="276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32" r:id="rId27"/>
    <p:sldId id="331" r:id="rId28"/>
    <p:sldId id="333" r:id="rId29"/>
    <p:sldId id="335" r:id="rId30"/>
    <p:sldId id="354" r:id="rId31"/>
    <p:sldId id="336" r:id="rId32"/>
    <p:sldId id="281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4F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25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2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18368C-6227-4BB0-8194-6EBA706A6892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70F5AAD-4B2F-4949-A595-61BD471B991B}">
      <dgm:prSet/>
      <dgm:spPr/>
      <dgm:t>
        <a:bodyPr/>
        <a:lstStyle/>
        <a:p>
          <a:r>
            <a:rPr kumimoji="1" lang="zh-CN" dirty="0"/>
            <a:t>帮助梳理</a:t>
          </a:r>
          <a:endParaRPr kumimoji="1" lang="en-US" altLang="zh-CN" dirty="0"/>
        </a:p>
        <a:p>
          <a:r>
            <a:rPr kumimoji="1" lang="zh-CN" dirty="0"/>
            <a:t>医院管理工作</a:t>
          </a:r>
          <a:endParaRPr lang="en-US" dirty="0"/>
        </a:p>
      </dgm:t>
    </dgm:pt>
    <dgm:pt modelId="{137BF19F-6FA8-4AD6-9BA6-60EB68E1CDBB}" cxnId="{D3CAAB2B-16ED-4D5D-95DB-EFD1C4F89808}" type="parTrans">
      <dgm:prSet/>
      <dgm:spPr/>
      <dgm:t>
        <a:bodyPr/>
        <a:lstStyle/>
        <a:p>
          <a:endParaRPr lang="en-US"/>
        </a:p>
      </dgm:t>
    </dgm:pt>
    <dgm:pt modelId="{452B407D-1CAA-4870-BA47-43E75A29C8D5}" cxnId="{D3CAAB2B-16ED-4D5D-95DB-EFD1C4F89808}" type="sibTrans">
      <dgm:prSet/>
      <dgm:spPr/>
      <dgm:t>
        <a:bodyPr/>
        <a:lstStyle/>
        <a:p>
          <a:endParaRPr lang="en-US"/>
        </a:p>
      </dgm:t>
    </dgm:pt>
    <dgm:pt modelId="{EB3C1628-5A0E-45C0-8DCC-76C157932E88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可在线查看销量情况与拜访情况</a:t>
          </a:r>
          <a:endParaRPr lang="en-US" dirty="0"/>
        </a:p>
      </dgm:t>
    </dgm:pt>
    <dgm:pt modelId="{A4EA3BE4-5502-4757-B43F-39C2DDFB7D84}" cxnId="{2B580DF6-9BB1-4C0E-BE0B-2029720A4968}" type="parTrans">
      <dgm:prSet/>
      <dgm:spPr/>
      <dgm:t>
        <a:bodyPr/>
        <a:lstStyle/>
        <a:p>
          <a:endParaRPr lang="en-US"/>
        </a:p>
      </dgm:t>
    </dgm:pt>
    <dgm:pt modelId="{FE32AF70-636A-4C19-96AB-293291CF0BB3}" cxnId="{2B580DF6-9BB1-4C0E-BE0B-2029720A4968}" type="sibTrans">
      <dgm:prSet/>
      <dgm:spPr/>
      <dgm:t>
        <a:bodyPr/>
        <a:lstStyle/>
        <a:p>
          <a:endParaRPr lang="en-US"/>
        </a:p>
      </dgm:t>
    </dgm:pt>
    <dgm:pt modelId="{1F14F45B-0103-4FAD-A599-AACDBB980871}">
      <dgm:prSet/>
      <dgm:spPr/>
      <dgm:t>
        <a:bodyPr/>
        <a:lstStyle/>
        <a:p>
          <a:r>
            <a:rPr kumimoji="1" lang="zh-CN" dirty="0"/>
            <a:t>更快</a:t>
          </a:r>
          <a:r>
            <a:rPr kumimoji="1" lang="zh-CN" altLang="en-US" dirty="0"/>
            <a:t>费用申请</a:t>
          </a:r>
          <a:endParaRPr lang="en-US" dirty="0"/>
        </a:p>
      </dgm:t>
    </dgm:pt>
    <dgm:pt modelId="{E835205D-850E-484C-AD1C-8318BF149AEF}" cxnId="{43AF019E-3A16-40D0-A5D6-A662B5FFD925}" type="parTrans">
      <dgm:prSet/>
      <dgm:spPr/>
      <dgm:t>
        <a:bodyPr/>
        <a:lstStyle/>
        <a:p>
          <a:endParaRPr lang="en-US"/>
        </a:p>
      </dgm:t>
    </dgm:pt>
    <dgm:pt modelId="{866599B6-F9F6-453A-BBFA-C53850638FE6}" cxnId="{43AF019E-3A16-40D0-A5D6-A662B5FFD925}" type="sibTrans">
      <dgm:prSet/>
      <dgm:spPr/>
      <dgm:t>
        <a:bodyPr/>
        <a:lstStyle/>
        <a:p>
          <a:endParaRPr lang="en-US"/>
        </a:p>
      </dgm:t>
    </dgm:pt>
    <dgm:pt modelId="{72BADDA8-EFF5-4DFE-98DB-B5BAA30CE439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次</a:t>
          </a:r>
          <a:r>
            <a:rPr kumimoji="1" lang="en-US" dirty="0"/>
            <a:t>20</a:t>
          </a:r>
          <a:r>
            <a:rPr kumimoji="1" lang="zh-CN" dirty="0"/>
            <a:t>天</a:t>
          </a:r>
          <a:endParaRPr lang="en-US" dirty="0"/>
        </a:p>
      </dgm:t>
    </dgm:pt>
    <dgm:pt modelId="{9B977A9C-8F36-49DD-8017-A3A667C004CA}" cxnId="{8CAB462D-240E-4E50-AA3A-300480404467}" type="parTrans">
      <dgm:prSet/>
      <dgm:spPr/>
      <dgm:t>
        <a:bodyPr/>
        <a:lstStyle/>
        <a:p>
          <a:endParaRPr lang="en-US"/>
        </a:p>
      </dgm:t>
    </dgm:pt>
    <dgm:pt modelId="{B310E35B-4DF6-425F-940F-B43259351DE1}" cxnId="{8CAB462D-240E-4E50-AA3A-300480404467}" type="sibTrans">
      <dgm:prSet/>
      <dgm:spPr/>
      <dgm:t>
        <a:bodyPr/>
        <a:lstStyle/>
        <a:p>
          <a:endParaRPr lang="en-US"/>
        </a:p>
      </dgm:t>
    </dgm:pt>
    <dgm:pt modelId="{F294D7EA-A31E-4B0C-BC96-E10A6D978D85}">
      <dgm:prSet/>
      <dgm:spPr/>
      <dgm:t>
        <a:bodyPr/>
        <a:lstStyle/>
        <a:p>
          <a:r>
            <a:rPr kumimoji="1" lang="zh-CN"/>
            <a:t>业务拓展</a:t>
          </a:r>
          <a:endParaRPr kumimoji="1" lang="en-US" altLang="zh-CN"/>
        </a:p>
        <a:p>
          <a:r>
            <a:rPr kumimoji="1" lang="zh-CN"/>
            <a:t>（待上线）</a:t>
          </a:r>
          <a:endParaRPr lang="en-US" dirty="0"/>
        </a:p>
      </dgm:t>
    </dgm:pt>
    <dgm:pt modelId="{6709ABF2-4447-4928-87E4-300FDEFBD231}" cxnId="{B94D6307-1ADC-42F9-B41B-6DB8BAB8D4A4}" type="parTrans">
      <dgm:prSet/>
      <dgm:spPr/>
      <dgm:t>
        <a:bodyPr/>
        <a:lstStyle/>
        <a:p>
          <a:endParaRPr lang="en-US"/>
        </a:p>
      </dgm:t>
    </dgm:pt>
    <dgm:pt modelId="{B334419F-0860-48ED-B9CE-65E586485326}" cxnId="{B94D6307-1ADC-42F9-B41B-6DB8BAB8D4A4}" type="sibTrans">
      <dgm:prSet/>
      <dgm:spPr/>
      <dgm:t>
        <a:bodyPr/>
        <a:lstStyle/>
        <a:p>
          <a:endParaRPr lang="en-US"/>
        </a:p>
      </dgm:t>
    </dgm:pt>
    <dgm:pt modelId="{8E6FA0C8-5DDA-4516-93AC-EECB081229E8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实时查看空白医院</a:t>
          </a:r>
          <a:r>
            <a:rPr kumimoji="1" lang="en-US" dirty="0"/>
            <a:t>/</a:t>
          </a:r>
          <a:r>
            <a:rPr kumimoji="1" lang="zh-CN" dirty="0"/>
            <a:t>可代理产品</a:t>
          </a:r>
          <a:endParaRPr lang="en-US" dirty="0"/>
        </a:p>
      </dgm:t>
    </dgm:pt>
    <dgm:pt modelId="{05695DB6-128F-40B6-9AF6-23B370CEE51A}" cxnId="{75894355-FFD2-46E4-A0BB-ACBBB5A19BB9}" type="parTrans">
      <dgm:prSet/>
      <dgm:spPr/>
      <dgm:t>
        <a:bodyPr/>
        <a:lstStyle/>
        <a:p>
          <a:endParaRPr lang="en-US"/>
        </a:p>
      </dgm:t>
    </dgm:pt>
    <dgm:pt modelId="{37D98E72-F964-4C4B-AA58-8F75A082CF06}" cxnId="{75894355-FFD2-46E4-A0BB-ACBBB5A19BB9}" type="sibTrans">
      <dgm:prSet/>
      <dgm:spPr/>
      <dgm:t>
        <a:bodyPr/>
        <a:lstStyle/>
        <a:p>
          <a:endParaRPr lang="en-US"/>
        </a:p>
      </dgm:t>
    </dgm:pt>
    <dgm:pt modelId="{086CA188-3F68-4D21-845F-54F4FC2788FF}">
      <dgm:prSet/>
      <dgm:spPr/>
      <dgm:t>
        <a:bodyPr/>
        <a:lstStyle/>
        <a:p>
          <a:pPr>
            <a:lnSpc>
              <a:spcPct val="100000"/>
            </a:lnSpc>
          </a:pPr>
          <a:r>
            <a:rPr kumimoji="1" lang="zh-CN" dirty="0"/>
            <a:t>推荐新代表，获得额外奖励</a:t>
          </a:r>
          <a:endParaRPr lang="en-US" dirty="0"/>
        </a:p>
      </dgm:t>
    </dgm:pt>
    <dgm:pt modelId="{05DEB18A-CA88-4809-84DB-D9E713FCEDEF}" cxnId="{B811ECCE-5291-4E9A-8237-DC3699A1FFAA}" type="parTrans">
      <dgm:prSet/>
      <dgm:spPr/>
      <dgm:t>
        <a:bodyPr/>
        <a:lstStyle/>
        <a:p>
          <a:endParaRPr lang="en-US"/>
        </a:p>
      </dgm:t>
    </dgm:pt>
    <dgm:pt modelId="{9565B0C6-7945-4EEC-8C6C-886242108435}" cxnId="{B811ECCE-5291-4E9A-8237-DC3699A1FFAA}" type="sibTrans">
      <dgm:prSet/>
      <dgm:spPr/>
      <dgm:t>
        <a:bodyPr/>
        <a:lstStyle/>
        <a:p>
          <a:endParaRPr lang="en-US"/>
        </a:p>
      </dgm:t>
    </dgm:pt>
    <dgm:pt modelId="{2ED319FD-B723-EF49-84B6-B2703D0DEBC4}">
      <dgm:prSet/>
      <dgm:spPr/>
      <dgm:t>
        <a:bodyPr/>
        <a:lstStyle/>
        <a:p>
          <a:r>
            <a:rPr lang="zh-CN" altLang="en-US" dirty="0"/>
            <a:t>降低拜访创建难度</a:t>
          </a:r>
        </a:p>
      </dgm:t>
    </dgm:pt>
    <dgm:pt modelId="{45E90169-1113-3349-A7E7-46FDD559FB48}" cxnId="{54370976-F9D8-4A49-88EF-55E189923D05}" type="parTrans">
      <dgm:prSet/>
      <dgm:spPr/>
      <dgm:t>
        <a:bodyPr/>
        <a:lstStyle/>
        <a:p>
          <a:endParaRPr lang="zh-CN" altLang="en-US"/>
        </a:p>
      </dgm:t>
    </dgm:pt>
    <dgm:pt modelId="{968AE169-6E8E-FE46-9AD2-8F01737A6B26}" cxnId="{54370976-F9D8-4A49-88EF-55E189923D05}" type="sibTrans">
      <dgm:prSet/>
      <dgm:spPr/>
      <dgm:t>
        <a:bodyPr/>
        <a:lstStyle/>
        <a:p>
          <a:endParaRPr lang="zh-CN" altLang="en-US"/>
        </a:p>
      </dgm:t>
    </dgm:pt>
    <dgm:pt modelId="{0C16712D-E9CD-1F4F-A54A-075CD40D6598}">
      <dgm:prSet/>
      <dgm:spPr/>
      <dgm:t>
        <a:bodyPr/>
        <a:lstStyle/>
        <a:p>
          <a:r>
            <a:rPr lang="zh-CN" altLang="en-US" dirty="0"/>
            <a:t>面对面照片要求降低</a:t>
          </a:r>
        </a:p>
      </dgm:t>
    </dgm:pt>
    <dgm:pt modelId="{EE4960E5-B31D-534A-9A4D-21F510DA80C6}" cxnId="{B8650957-9311-B244-A13A-90E191C4C7D9}" type="parTrans">
      <dgm:prSet/>
      <dgm:spPr/>
      <dgm:t>
        <a:bodyPr/>
        <a:lstStyle/>
        <a:p>
          <a:endParaRPr lang="zh-CN" altLang="en-US"/>
        </a:p>
      </dgm:t>
    </dgm:pt>
    <dgm:pt modelId="{F4D96ADB-C452-0F48-B4A6-BEEDC2D9FAAB}" cxnId="{B8650957-9311-B244-A13A-90E191C4C7D9}" type="sibTrans">
      <dgm:prSet/>
      <dgm:spPr/>
      <dgm:t>
        <a:bodyPr/>
        <a:lstStyle/>
        <a:p>
          <a:endParaRPr lang="zh-CN" altLang="en-US"/>
        </a:p>
      </dgm:t>
    </dgm:pt>
    <dgm:pt modelId="{27E88C89-D2BF-554A-9E45-115B1F76642E}">
      <dgm:prSet/>
      <dgm:spPr/>
      <dgm:t>
        <a:bodyPr/>
        <a:lstStyle/>
        <a:p>
          <a:r>
            <a:rPr lang="zh-CN" altLang="en-US" dirty="0"/>
            <a:t>可以补往期拜访（过去</a:t>
          </a:r>
          <a:r>
            <a:rPr lang="en-US" altLang="zh-CN" dirty="0"/>
            <a:t>72</a:t>
          </a:r>
          <a:r>
            <a:rPr lang="zh-CN" altLang="en-US" dirty="0"/>
            <a:t>小时）</a:t>
          </a:r>
        </a:p>
      </dgm:t>
    </dgm:pt>
    <dgm:pt modelId="{BF2BE78D-20C9-8D46-9FCC-DE2B7C370696}" cxnId="{2D4D6E87-2CB4-7442-8663-5CE9D78DF1FA}" type="parTrans">
      <dgm:prSet/>
      <dgm:spPr/>
      <dgm:t>
        <a:bodyPr/>
        <a:lstStyle/>
        <a:p>
          <a:endParaRPr lang="zh-CN" altLang="en-US"/>
        </a:p>
      </dgm:t>
    </dgm:pt>
    <dgm:pt modelId="{1430CDAB-04F6-9B4B-9770-A22135B6FCC2}" cxnId="{2D4D6E87-2CB4-7442-8663-5CE9D78DF1FA}" type="sibTrans">
      <dgm:prSet/>
      <dgm:spPr/>
      <dgm:t>
        <a:bodyPr/>
        <a:lstStyle/>
        <a:p>
          <a:endParaRPr lang="zh-CN" altLang="en-US"/>
        </a:p>
      </dgm:t>
    </dgm:pt>
    <dgm:pt modelId="{AD21B01B-31AC-A844-8456-757683E393E7}" type="pres">
      <dgm:prSet presAssocID="{2018368C-6227-4BB0-8194-6EBA706A68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26CE3F99-4838-2148-821E-C0FDC066C3D1}" type="pres">
      <dgm:prSet presAssocID="{1F14F45B-0103-4FAD-A599-AACDBB980871}" presName="linNode" presStyleCnt="0"/>
      <dgm:spPr/>
    </dgm:pt>
    <dgm:pt modelId="{3DFBCEB5-3805-D84C-8343-AF8CDF42BDD3}" type="pres">
      <dgm:prSet presAssocID="{1F14F45B-0103-4FAD-A599-AACDBB98087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B1669D6-012F-F64A-B3F8-426607FC2E6E}" type="pres">
      <dgm:prSet presAssocID="{1F14F45B-0103-4FAD-A599-AACDBB98087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AD34311-6EC7-AF42-BA57-0A499A9C4E35}" type="pres">
      <dgm:prSet presAssocID="{866599B6-F9F6-453A-BBFA-C53850638FE6}" presName="sp" presStyleCnt="0"/>
      <dgm:spPr/>
    </dgm:pt>
    <dgm:pt modelId="{7EAAE528-D12B-F244-8781-A04A069EFEE8}" type="pres">
      <dgm:prSet presAssocID="{2ED319FD-B723-EF49-84B6-B2703D0DEBC4}" presName="linNode" presStyleCnt="0"/>
      <dgm:spPr/>
    </dgm:pt>
    <dgm:pt modelId="{D3ADE13E-95A2-E94A-9F1F-34008E2F200C}" type="pres">
      <dgm:prSet presAssocID="{2ED319FD-B723-EF49-84B6-B2703D0DEBC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78259B-7A17-CC46-9CC4-C9505CA29DDF}" type="pres">
      <dgm:prSet presAssocID="{2ED319FD-B723-EF49-84B6-B2703D0DEBC4}" presName="descendantText" presStyleLbl="alignAccFollowNode1" presStyleIdx="1" presStyleCnt="4" custLinFactNeighborX="0" custLinFactNeighborY="-4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78B63C-98D8-B04E-8083-2E3BB1273EBF}" type="pres">
      <dgm:prSet presAssocID="{968AE169-6E8E-FE46-9AD2-8F01737A6B26}" presName="sp" presStyleCnt="0"/>
      <dgm:spPr/>
    </dgm:pt>
    <dgm:pt modelId="{4863D916-7D14-6A41-8849-510A6FEAF8F9}" type="pres">
      <dgm:prSet presAssocID="{170F5AAD-4B2F-4949-A595-61BD471B991B}" presName="linNode" presStyleCnt="0"/>
      <dgm:spPr/>
    </dgm:pt>
    <dgm:pt modelId="{183A34D2-3C55-A14E-B40D-6062A17DA1D2}" type="pres">
      <dgm:prSet presAssocID="{170F5AAD-4B2F-4949-A595-61BD471B991B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518EABF-E004-C248-A70B-A776AE45E611}" type="pres">
      <dgm:prSet presAssocID="{170F5AAD-4B2F-4949-A595-61BD471B991B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9B857FC-BFE1-7344-B7E1-FE5C39C9D2B7}" type="pres">
      <dgm:prSet presAssocID="{452B407D-1CAA-4870-BA47-43E75A29C8D5}" presName="sp" presStyleCnt="0"/>
      <dgm:spPr/>
    </dgm:pt>
    <dgm:pt modelId="{1EAC2557-2ACF-F44A-9AE7-5A596C51816E}" type="pres">
      <dgm:prSet presAssocID="{F294D7EA-A31E-4B0C-BC96-E10A6D978D85}" presName="linNode" presStyleCnt="0"/>
      <dgm:spPr/>
    </dgm:pt>
    <dgm:pt modelId="{6429E69D-8D42-F24D-9474-FFA197731937}" type="pres">
      <dgm:prSet presAssocID="{F294D7EA-A31E-4B0C-BC96-E10A6D978D8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FF57E0-7D36-CB45-B4F7-DC15BD678741}" type="pres">
      <dgm:prSet presAssocID="{F294D7EA-A31E-4B0C-BC96-E10A6D978D8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811ECCE-5291-4E9A-8237-DC3699A1FFAA}" srcId="{F294D7EA-A31E-4B0C-BC96-E10A6D978D85}" destId="{086CA188-3F68-4D21-845F-54F4FC2788FF}" srcOrd="1" destOrd="0" parTransId="{05DEB18A-CA88-4809-84DB-D9E713FCEDEF}" sibTransId="{9565B0C6-7945-4EEC-8C6C-886242108435}"/>
    <dgm:cxn modelId="{4D4978E3-4B52-E745-B3DA-B29A1E11F5CC}" type="presOf" srcId="{170F5AAD-4B2F-4949-A595-61BD471B991B}" destId="{183A34D2-3C55-A14E-B40D-6062A17DA1D2}" srcOrd="0" destOrd="0" presId="urn:microsoft.com/office/officeart/2005/8/layout/vList5"/>
    <dgm:cxn modelId="{C25C96CB-3364-374E-BD43-C48DD3333C8C}" type="presOf" srcId="{8E6FA0C8-5DDA-4516-93AC-EECB081229E8}" destId="{06FF57E0-7D36-CB45-B4F7-DC15BD678741}" srcOrd="0" destOrd="0" presId="urn:microsoft.com/office/officeart/2005/8/layout/vList5"/>
    <dgm:cxn modelId="{3DA85F3B-379A-C745-974E-CE1DEB88383B}" type="presOf" srcId="{2ED319FD-B723-EF49-84B6-B2703D0DEBC4}" destId="{D3ADE13E-95A2-E94A-9F1F-34008E2F200C}" srcOrd="0" destOrd="0" presId="urn:microsoft.com/office/officeart/2005/8/layout/vList5"/>
    <dgm:cxn modelId="{B94D6307-1ADC-42F9-B41B-6DB8BAB8D4A4}" srcId="{2018368C-6227-4BB0-8194-6EBA706A6892}" destId="{F294D7EA-A31E-4B0C-BC96-E10A6D978D85}" srcOrd="3" destOrd="0" parTransId="{6709ABF2-4447-4928-87E4-300FDEFBD231}" sibTransId="{B334419F-0860-48ED-B9CE-65E586485326}"/>
    <dgm:cxn modelId="{2B580DF6-9BB1-4C0E-BE0B-2029720A4968}" srcId="{170F5AAD-4B2F-4949-A595-61BD471B991B}" destId="{EB3C1628-5A0E-45C0-8DCC-76C157932E88}" srcOrd="0" destOrd="0" parTransId="{A4EA3BE4-5502-4757-B43F-39C2DDFB7D84}" sibTransId="{FE32AF70-636A-4C19-96AB-293291CF0BB3}"/>
    <dgm:cxn modelId="{D5B463FD-5166-2447-9DCF-9254D3BEE263}" type="presOf" srcId="{27E88C89-D2BF-554A-9E45-115B1F76642E}" destId="{0B78259B-7A17-CC46-9CC4-C9505CA29DDF}" srcOrd="0" destOrd="1" presId="urn:microsoft.com/office/officeart/2005/8/layout/vList5"/>
    <dgm:cxn modelId="{43AF019E-3A16-40D0-A5D6-A662B5FFD925}" srcId="{2018368C-6227-4BB0-8194-6EBA706A6892}" destId="{1F14F45B-0103-4FAD-A599-AACDBB980871}" srcOrd="0" destOrd="0" parTransId="{E835205D-850E-484C-AD1C-8318BF149AEF}" sibTransId="{866599B6-F9F6-453A-BBFA-C53850638FE6}"/>
    <dgm:cxn modelId="{D3CAAB2B-16ED-4D5D-95DB-EFD1C4F89808}" srcId="{2018368C-6227-4BB0-8194-6EBA706A6892}" destId="{170F5AAD-4B2F-4949-A595-61BD471B991B}" srcOrd="2" destOrd="0" parTransId="{137BF19F-6FA8-4AD6-9BA6-60EB68E1CDBB}" sibTransId="{452B407D-1CAA-4870-BA47-43E75A29C8D5}"/>
    <dgm:cxn modelId="{B99C245E-ED7C-FB48-88A5-59B2BEF51052}" type="presOf" srcId="{2018368C-6227-4BB0-8194-6EBA706A6892}" destId="{AD21B01B-31AC-A844-8456-757683E393E7}" srcOrd="0" destOrd="0" presId="urn:microsoft.com/office/officeart/2005/8/layout/vList5"/>
    <dgm:cxn modelId="{B9F1F52C-E04F-8541-A2A7-32B66DC4B3A0}" type="presOf" srcId="{72BADDA8-EFF5-4DFE-98DB-B5BAA30CE439}" destId="{9B1669D6-012F-F64A-B3F8-426607FC2E6E}" srcOrd="0" destOrd="0" presId="urn:microsoft.com/office/officeart/2005/8/layout/vList5"/>
    <dgm:cxn modelId="{8CAB462D-240E-4E50-AA3A-300480404467}" srcId="{1F14F45B-0103-4FAD-A599-AACDBB980871}" destId="{72BADDA8-EFF5-4DFE-98DB-B5BAA30CE439}" srcOrd="0" destOrd="0" parTransId="{9B977A9C-8F36-49DD-8017-A3A667C004CA}" sibTransId="{B310E35B-4DF6-425F-940F-B43259351DE1}"/>
    <dgm:cxn modelId="{9E4287B4-687E-5542-BC0D-E5747849B268}" type="presOf" srcId="{F294D7EA-A31E-4B0C-BC96-E10A6D978D85}" destId="{6429E69D-8D42-F24D-9474-FFA197731937}" srcOrd="0" destOrd="0" presId="urn:microsoft.com/office/officeart/2005/8/layout/vList5"/>
    <dgm:cxn modelId="{DB7C681F-F611-FB46-8B7A-13042FF3EFD0}" type="presOf" srcId="{0C16712D-E9CD-1F4F-A54A-075CD40D6598}" destId="{0B78259B-7A17-CC46-9CC4-C9505CA29DDF}" srcOrd="0" destOrd="0" presId="urn:microsoft.com/office/officeart/2005/8/layout/vList5"/>
    <dgm:cxn modelId="{B04E1ABC-9208-8340-A53A-C4A815A93F20}" type="presOf" srcId="{086CA188-3F68-4D21-845F-54F4FC2788FF}" destId="{06FF57E0-7D36-CB45-B4F7-DC15BD678741}" srcOrd="0" destOrd="1" presId="urn:microsoft.com/office/officeart/2005/8/layout/vList5"/>
    <dgm:cxn modelId="{E429ADBA-297F-4944-AA5C-997A80C1E27B}" type="presOf" srcId="{1F14F45B-0103-4FAD-A599-AACDBB980871}" destId="{3DFBCEB5-3805-D84C-8343-AF8CDF42BDD3}" srcOrd="0" destOrd="0" presId="urn:microsoft.com/office/officeart/2005/8/layout/vList5"/>
    <dgm:cxn modelId="{B8650957-9311-B244-A13A-90E191C4C7D9}" srcId="{2ED319FD-B723-EF49-84B6-B2703D0DEBC4}" destId="{0C16712D-E9CD-1F4F-A54A-075CD40D6598}" srcOrd="0" destOrd="0" parTransId="{EE4960E5-B31D-534A-9A4D-21F510DA80C6}" sibTransId="{F4D96ADB-C452-0F48-B4A6-BEEDC2D9FAAB}"/>
    <dgm:cxn modelId="{2D4D6E87-2CB4-7442-8663-5CE9D78DF1FA}" srcId="{2ED319FD-B723-EF49-84B6-B2703D0DEBC4}" destId="{27E88C89-D2BF-554A-9E45-115B1F76642E}" srcOrd="1" destOrd="0" parTransId="{BF2BE78D-20C9-8D46-9FCC-DE2B7C370696}" sibTransId="{1430CDAB-04F6-9B4B-9770-A22135B6FCC2}"/>
    <dgm:cxn modelId="{54370976-F9D8-4A49-88EF-55E189923D05}" srcId="{2018368C-6227-4BB0-8194-6EBA706A6892}" destId="{2ED319FD-B723-EF49-84B6-B2703D0DEBC4}" srcOrd="1" destOrd="0" parTransId="{45E90169-1113-3349-A7E7-46FDD559FB48}" sibTransId="{968AE169-6E8E-FE46-9AD2-8F01737A6B26}"/>
    <dgm:cxn modelId="{75894355-FFD2-46E4-A0BB-ACBBB5A19BB9}" srcId="{F294D7EA-A31E-4B0C-BC96-E10A6D978D85}" destId="{8E6FA0C8-5DDA-4516-93AC-EECB081229E8}" srcOrd="0" destOrd="0" parTransId="{05695DB6-128F-40B6-9AF6-23B370CEE51A}" sibTransId="{37D98E72-F964-4C4B-AA58-8F75A082CF06}"/>
    <dgm:cxn modelId="{FAA72293-F9B9-A343-9842-DDE4AE9DF1E2}" type="presOf" srcId="{EB3C1628-5A0E-45C0-8DCC-76C157932E88}" destId="{1518EABF-E004-C248-A70B-A776AE45E611}" srcOrd="0" destOrd="0" presId="urn:microsoft.com/office/officeart/2005/8/layout/vList5"/>
    <dgm:cxn modelId="{0BD0DD85-09F1-A94E-8776-349305ADC65A}" type="presParOf" srcId="{AD21B01B-31AC-A844-8456-757683E393E7}" destId="{26CE3F99-4838-2148-821E-C0FDC066C3D1}" srcOrd="0" destOrd="0" presId="urn:microsoft.com/office/officeart/2005/8/layout/vList5"/>
    <dgm:cxn modelId="{0802A402-673C-8F4A-B4E5-41904D535A3C}" type="presParOf" srcId="{26CE3F99-4838-2148-821E-C0FDC066C3D1}" destId="{3DFBCEB5-3805-D84C-8343-AF8CDF42BDD3}" srcOrd="0" destOrd="0" presId="urn:microsoft.com/office/officeart/2005/8/layout/vList5"/>
    <dgm:cxn modelId="{D8BA2967-096A-E64C-B481-8DBEA96B984D}" type="presParOf" srcId="{26CE3F99-4838-2148-821E-C0FDC066C3D1}" destId="{9B1669D6-012F-F64A-B3F8-426607FC2E6E}" srcOrd="1" destOrd="0" presId="urn:microsoft.com/office/officeart/2005/8/layout/vList5"/>
    <dgm:cxn modelId="{FFAD8483-C7F3-1E40-BEE0-39ADDE97EE40}" type="presParOf" srcId="{AD21B01B-31AC-A844-8456-757683E393E7}" destId="{CAD34311-6EC7-AF42-BA57-0A499A9C4E35}" srcOrd="1" destOrd="0" presId="urn:microsoft.com/office/officeart/2005/8/layout/vList5"/>
    <dgm:cxn modelId="{6B571A81-2542-AC4C-AA5E-49DA5E6E5B79}" type="presParOf" srcId="{AD21B01B-31AC-A844-8456-757683E393E7}" destId="{7EAAE528-D12B-F244-8781-A04A069EFEE8}" srcOrd="2" destOrd="0" presId="urn:microsoft.com/office/officeart/2005/8/layout/vList5"/>
    <dgm:cxn modelId="{24CE51E9-7438-AD45-BCFA-1EDB66C556CF}" type="presParOf" srcId="{7EAAE528-D12B-F244-8781-A04A069EFEE8}" destId="{D3ADE13E-95A2-E94A-9F1F-34008E2F200C}" srcOrd="0" destOrd="0" presId="urn:microsoft.com/office/officeart/2005/8/layout/vList5"/>
    <dgm:cxn modelId="{8801E49D-7A26-434D-B06C-963797165255}" type="presParOf" srcId="{7EAAE528-D12B-F244-8781-A04A069EFEE8}" destId="{0B78259B-7A17-CC46-9CC4-C9505CA29DDF}" srcOrd="1" destOrd="0" presId="urn:microsoft.com/office/officeart/2005/8/layout/vList5"/>
    <dgm:cxn modelId="{D3E96D98-97DF-CB4C-B906-C95339837B1C}" type="presParOf" srcId="{AD21B01B-31AC-A844-8456-757683E393E7}" destId="{9378B63C-98D8-B04E-8083-2E3BB1273EBF}" srcOrd="3" destOrd="0" presId="urn:microsoft.com/office/officeart/2005/8/layout/vList5"/>
    <dgm:cxn modelId="{F1B23B68-41F7-1448-B251-439C6D8A30EF}" type="presParOf" srcId="{AD21B01B-31AC-A844-8456-757683E393E7}" destId="{4863D916-7D14-6A41-8849-510A6FEAF8F9}" srcOrd="4" destOrd="0" presId="urn:microsoft.com/office/officeart/2005/8/layout/vList5"/>
    <dgm:cxn modelId="{CE0EF1CB-28F6-F849-BDA3-611C6EC0E5FA}" type="presParOf" srcId="{4863D916-7D14-6A41-8849-510A6FEAF8F9}" destId="{183A34D2-3C55-A14E-B40D-6062A17DA1D2}" srcOrd="0" destOrd="0" presId="urn:microsoft.com/office/officeart/2005/8/layout/vList5"/>
    <dgm:cxn modelId="{EB3FE587-DAE6-1A4D-84CB-69891611681B}" type="presParOf" srcId="{4863D916-7D14-6A41-8849-510A6FEAF8F9}" destId="{1518EABF-E004-C248-A70B-A776AE45E611}" srcOrd="1" destOrd="0" presId="urn:microsoft.com/office/officeart/2005/8/layout/vList5"/>
    <dgm:cxn modelId="{4A7EE4CC-ADDC-6042-BD49-CA7249861F55}" type="presParOf" srcId="{AD21B01B-31AC-A844-8456-757683E393E7}" destId="{49B857FC-BFE1-7344-B7E1-FE5C39C9D2B7}" srcOrd="5" destOrd="0" presId="urn:microsoft.com/office/officeart/2005/8/layout/vList5"/>
    <dgm:cxn modelId="{ADC7102F-BDAC-F94E-83E0-6D67F125A7AD}" type="presParOf" srcId="{AD21B01B-31AC-A844-8456-757683E393E7}" destId="{1EAC2557-2ACF-F44A-9AE7-5A596C51816E}" srcOrd="6" destOrd="0" presId="urn:microsoft.com/office/officeart/2005/8/layout/vList5"/>
    <dgm:cxn modelId="{C06E8A66-897B-BF48-9B55-A7F25FE3F9EC}" type="presParOf" srcId="{1EAC2557-2ACF-F44A-9AE7-5A596C51816E}" destId="{6429E69D-8D42-F24D-9474-FFA197731937}" srcOrd="0" destOrd="0" presId="urn:microsoft.com/office/officeart/2005/8/layout/vList5"/>
    <dgm:cxn modelId="{5C29DF57-C5CA-4542-ADAD-E06B21B5DA34}" type="presParOf" srcId="{1EAC2557-2ACF-F44A-9AE7-5A596C51816E}" destId="{06FF57E0-7D36-CB45-B4F7-DC15BD67874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2FA556-98EE-4429-B612-2D1D7AF5E6D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4B0E3A5-CAF9-4983-AC30-894A6D0C1E7A}">
      <dgm:prSet/>
      <dgm:spPr/>
      <dgm:t>
        <a:bodyPr/>
        <a:lstStyle/>
        <a:p>
          <a:r>
            <a:rPr lang="zh-CN"/>
            <a:t>有效期为</a:t>
          </a:r>
          <a:r>
            <a:rPr lang="en-US"/>
            <a:t>2</a:t>
          </a:r>
          <a:r>
            <a:rPr lang="zh-CN"/>
            <a:t>个月</a:t>
          </a:r>
          <a:endParaRPr lang="en-US"/>
        </a:p>
      </dgm:t>
    </dgm:pt>
    <dgm:pt modelId="{59EBB4F7-2913-4388-8AAF-9BDEF92C7752}" cxnId="{CDB4FA8D-9486-455D-A921-58D9A75770FD}" type="parTrans">
      <dgm:prSet/>
      <dgm:spPr/>
      <dgm:t>
        <a:bodyPr/>
        <a:lstStyle/>
        <a:p>
          <a:endParaRPr lang="en-US"/>
        </a:p>
      </dgm:t>
    </dgm:pt>
    <dgm:pt modelId="{197873B7-F820-430F-A689-242D4F0B63A2}" cxnId="{CDB4FA8D-9486-455D-A921-58D9A75770FD}" type="sibTrans">
      <dgm:prSet/>
      <dgm:spPr/>
      <dgm:t>
        <a:bodyPr/>
        <a:lstStyle/>
        <a:p>
          <a:endParaRPr lang="en-US"/>
        </a:p>
      </dgm:t>
    </dgm:pt>
    <dgm:pt modelId="{9E1E18B4-B074-4D56-80D0-8268CD28C6C0}">
      <dgm:prSet/>
      <dgm:spPr/>
      <dgm:t>
        <a:bodyPr/>
        <a:lstStyle/>
        <a:p>
          <a:r>
            <a:rPr lang="zh-CN"/>
            <a:t>每位医生每天拜访最多一次，每周不超过三次</a:t>
          </a:r>
          <a:endParaRPr lang="en-US"/>
        </a:p>
      </dgm:t>
    </dgm:pt>
    <dgm:pt modelId="{E423DDEE-44FB-4C2E-B403-C2FE8F46F49F}" cxnId="{38B0065C-B853-437D-87E3-51CA5B4DF1B4}" type="parTrans">
      <dgm:prSet/>
      <dgm:spPr/>
      <dgm:t>
        <a:bodyPr/>
        <a:lstStyle/>
        <a:p>
          <a:endParaRPr lang="en-US"/>
        </a:p>
      </dgm:t>
    </dgm:pt>
    <dgm:pt modelId="{10DDF8F0-FF52-481D-941A-3F37216C0F67}" cxnId="{38B0065C-B853-437D-87E3-51CA5B4DF1B4}" type="sibTrans">
      <dgm:prSet/>
      <dgm:spPr/>
      <dgm:t>
        <a:bodyPr/>
        <a:lstStyle/>
        <a:p>
          <a:endParaRPr lang="en-US"/>
        </a:p>
      </dgm:t>
    </dgm:pt>
    <dgm:pt modelId="{7ECDB3B6-1B15-459A-B334-D2538ABB7C98}">
      <dgm:prSet/>
      <dgm:spPr/>
      <dgm:t>
        <a:bodyPr/>
        <a:lstStyle/>
        <a:p>
          <a:r>
            <a:rPr lang="zh-CN"/>
            <a:t>必须填写真实医生反馈，不可出现重复现象。医生反馈相似度超过</a:t>
          </a:r>
          <a:r>
            <a:rPr lang="en-US"/>
            <a:t>70%</a:t>
          </a:r>
          <a:r>
            <a:rPr lang="zh-CN"/>
            <a:t>视为不合格拜访。</a:t>
          </a:r>
          <a:endParaRPr lang="en-US"/>
        </a:p>
      </dgm:t>
    </dgm:pt>
    <dgm:pt modelId="{5E7816C2-7DAB-4A3E-9628-6C967D7606C8}" cxnId="{08DB2A45-B659-4FDE-9AFC-A157DB29AB44}" type="parTrans">
      <dgm:prSet/>
      <dgm:spPr/>
      <dgm:t>
        <a:bodyPr/>
        <a:lstStyle/>
        <a:p>
          <a:endParaRPr lang="en-US"/>
        </a:p>
      </dgm:t>
    </dgm:pt>
    <dgm:pt modelId="{CC2B87DE-18D2-4177-B7E1-8A7703AD4476}" cxnId="{08DB2A45-B659-4FDE-9AFC-A157DB29AB44}" type="sibTrans">
      <dgm:prSet/>
      <dgm:spPr/>
      <dgm:t>
        <a:bodyPr/>
        <a:lstStyle/>
        <a:p>
          <a:endParaRPr lang="en-US"/>
        </a:p>
      </dgm:t>
    </dgm:pt>
    <dgm:pt modelId="{F9469D69-5078-45F7-B4C6-BA5B490A5A44}">
      <dgm:prSet/>
      <dgm:spPr/>
      <dgm:t>
        <a:bodyPr/>
        <a:lstStyle/>
        <a:p>
          <a:r>
            <a:rPr lang="en-US" dirty="0" err="1"/>
            <a:t>每天不超过十条</a:t>
          </a:r>
          <a:endParaRPr lang="en-US" dirty="0"/>
        </a:p>
      </dgm:t>
    </dgm:pt>
    <dgm:pt modelId="{C6210C1C-6AB4-464A-9255-93BD43851C85}" cxnId="{A91A84D2-8481-4553-A4A7-B39A843AEC2C}" type="parTrans">
      <dgm:prSet/>
      <dgm:spPr/>
      <dgm:t>
        <a:bodyPr/>
        <a:lstStyle/>
        <a:p>
          <a:endParaRPr lang="en-US"/>
        </a:p>
      </dgm:t>
    </dgm:pt>
    <dgm:pt modelId="{3750199C-FB06-4740-BCCF-66E387474756}" cxnId="{A91A84D2-8481-4553-A4A7-B39A843AEC2C}" type="sibTrans">
      <dgm:prSet/>
      <dgm:spPr/>
      <dgm:t>
        <a:bodyPr/>
        <a:lstStyle/>
        <a:p>
          <a:endParaRPr lang="en-US"/>
        </a:p>
      </dgm:t>
    </dgm:pt>
    <dgm:pt modelId="{1B89D2F2-73ED-BB43-A65A-5ADFED440DB1}">
      <dgm:prSet/>
      <dgm:spPr/>
      <dgm:t>
        <a:bodyPr/>
        <a:lstStyle/>
        <a:p>
          <a:r>
            <a:rPr lang="zh-CN" altLang="en-US"/>
            <a:t>费用：</a:t>
          </a:r>
          <a:r>
            <a:rPr lang="en-US"/>
            <a:t>150</a:t>
          </a:r>
          <a:r>
            <a:rPr lang="zh-CN"/>
            <a:t>元</a:t>
          </a:r>
          <a:r>
            <a:rPr lang="en-US"/>
            <a:t>/</a:t>
          </a:r>
          <a:r>
            <a:rPr lang="zh-CN"/>
            <a:t>条</a:t>
          </a:r>
          <a:endParaRPr lang="en-US" dirty="0"/>
        </a:p>
      </dgm:t>
    </dgm:pt>
    <dgm:pt modelId="{D0361932-CC05-864B-A1D8-CE37E4BB6615}" cxnId="{132F9D79-1E1A-F949-8142-2008B5F6C447}" type="parTrans">
      <dgm:prSet/>
      <dgm:spPr/>
      <dgm:t>
        <a:bodyPr/>
        <a:lstStyle/>
        <a:p>
          <a:endParaRPr lang="zh-CN" altLang="en-US"/>
        </a:p>
      </dgm:t>
    </dgm:pt>
    <dgm:pt modelId="{A92B239A-1646-7C42-93A2-BB16C9D80A32}" cxnId="{132F9D79-1E1A-F949-8142-2008B5F6C447}" type="sibTrans">
      <dgm:prSet/>
      <dgm:spPr/>
      <dgm:t>
        <a:bodyPr/>
        <a:lstStyle/>
        <a:p>
          <a:endParaRPr lang="zh-CN" altLang="en-US"/>
        </a:p>
      </dgm:t>
    </dgm:pt>
    <dgm:pt modelId="{397418E6-7431-4743-B892-81D66D847154}" type="pres">
      <dgm:prSet presAssocID="{E92FA556-98EE-4429-B612-2D1D7AF5E6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E15B6E5A-14B1-C148-9F85-9775439E645A}" type="pres">
      <dgm:prSet presAssocID="{C4B0E3A5-CAF9-4983-AC30-894A6D0C1E7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B3BE3C2-EDE5-3F4E-A897-EAC48D223E8D}" type="pres">
      <dgm:prSet presAssocID="{197873B7-F820-430F-A689-242D4F0B63A2}" presName="spacer" presStyleCnt="0"/>
      <dgm:spPr/>
    </dgm:pt>
    <dgm:pt modelId="{01813E86-726C-8346-9264-45FE069F8F78}" type="pres">
      <dgm:prSet presAssocID="{9E1E18B4-B074-4D56-80D0-8268CD28C6C0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1B5E0B-A9C1-0E4E-9B93-38A9FCDB8D47}" type="pres">
      <dgm:prSet presAssocID="{10DDF8F0-FF52-481D-941A-3F37216C0F67}" presName="spacer" presStyleCnt="0"/>
      <dgm:spPr/>
    </dgm:pt>
    <dgm:pt modelId="{00AA4635-2E6A-E74A-98DE-A613607E696A}" type="pres">
      <dgm:prSet presAssocID="{7ECDB3B6-1B15-459A-B334-D2538ABB7C9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6B4C719-F140-FF4D-B4C4-FD37A9E39B22}" type="pres">
      <dgm:prSet presAssocID="{CC2B87DE-18D2-4177-B7E1-8A7703AD4476}" presName="spacer" presStyleCnt="0"/>
      <dgm:spPr/>
    </dgm:pt>
    <dgm:pt modelId="{D719AB05-806F-D149-89F8-40D0FDB57342}" type="pres">
      <dgm:prSet presAssocID="{F9469D69-5078-45F7-B4C6-BA5B490A5A4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B96771-97DE-0243-BB3F-8828B13CA3A7}" type="pres">
      <dgm:prSet presAssocID="{3750199C-FB06-4740-BCCF-66E387474756}" presName="spacer" presStyleCnt="0"/>
      <dgm:spPr/>
    </dgm:pt>
    <dgm:pt modelId="{8B087F8A-0E68-C54C-A18C-AD139C601623}" type="pres">
      <dgm:prSet presAssocID="{1B89D2F2-73ED-BB43-A65A-5ADFED440D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CDBFC9E-54A6-514F-9F24-EF7E7283AFBB}" type="presOf" srcId="{C4B0E3A5-CAF9-4983-AC30-894A6D0C1E7A}" destId="{E15B6E5A-14B1-C148-9F85-9775439E645A}" srcOrd="0" destOrd="0" presId="urn:microsoft.com/office/officeart/2005/8/layout/vList2"/>
    <dgm:cxn modelId="{CDB4FA8D-9486-455D-A921-58D9A75770FD}" srcId="{E92FA556-98EE-4429-B612-2D1D7AF5E6D4}" destId="{C4B0E3A5-CAF9-4983-AC30-894A6D0C1E7A}" srcOrd="0" destOrd="0" parTransId="{59EBB4F7-2913-4388-8AAF-9BDEF92C7752}" sibTransId="{197873B7-F820-430F-A689-242D4F0B63A2}"/>
    <dgm:cxn modelId="{3E3C1285-B51D-2040-83D8-50D4A76B29F1}" type="presOf" srcId="{1B89D2F2-73ED-BB43-A65A-5ADFED440DB1}" destId="{8B087F8A-0E68-C54C-A18C-AD139C601623}" srcOrd="0" destOrd="0" presId="urn:microsoft.com/office/officeart/2005/8/layout/vList2"/>
    <dgm:cxn modelId="{132F9D79-1E1A-F949-8142-2008B5F6C447}" srcId="{E92FA556-98EE-4429-B612-2D1D7AF5E6D4}" destId="{1B89D2F2-73ED-BB43-A65A-5ADFED440DB1}" srcOrd="4" destOrd="0" parTransId="{D0361932-CC05-864B-A1D8-CE37E4BB6615}" sibTransId="{A92B239A-1646-7C42-93A2-BB16C9D80A32}"/>
    <dgm:cxn modelId="{F8997F88-EC68-5643-98BC-523FBAD6ACDB}" type="presOf" srcId="{9E1E18B4-B074-4D56-80D0-8268CD28C6C0}" destId="{01813E86-726C-8346-9264-45FE069F8F78}" srcOrd="0" destOrd="0" presId="urn:microsoft.com/office/officeart/2005/8/layout/vList2"/>
    <dgm:cxn modelId="{2075E60A-9951-4F4B-894C-82D43828D1B2}" type="presOf" srcId="{E92FA556-98EE-4429-B612-2D1D7AF5E6D4}" destId="{397418E6-7431-4743-B892-81D66D847154}" srcOrd="0" destOrd="0" presId="urn:microsoft.com/office/officeart/2005/8/layout/vList2"/>
    <dgm:cxn modelId="{485BA358-C40E-1545-AC28-87D2DA5A6161}" type="presOf" srcId="{7ECDB3B6-1B15-459A-B334-D2538ABB7C98}" destId="{00AA4635-2E6A-E74A-98DE-A613607E696A}" srcOrd="0" destOrd="0" presId="urn:microsoft.com/office/officeart/2005/8/layout/vList2"/>
    <dgm:cxn modelId="{08DB2A45-B659-4FDE-9AFC-A157DB29AB44}" srcId="{E92FA556-98EE-4429-B612-2D1D7AF5E6D4}" destId="{7ECDB3B6-1B15-459A-B334-D2538ABB7C98}" srcOrd="2" destOrd="0" parTransId="{5E7816C2-7DAB-4A3E-9628-6C967D7606C8}" sibTransId="{CC2B87DE-18D2-4177-B7E1-8A7703AD4476}"/>
    <dgm:cxn modelId="{2648E51C-9C0D-BF4C-801E-9DDAFBBC3414}" type="presOf" srcId="{F9469D69-5078-45F7-B4C6-BA5B490A5A44}" destId="{D719AB05-806F-D149-89F8-40D0FDB57342}" srcOrd="0" destOrd="0" presId="urn:microsoft.com/office/officeart/2005/8/layout/vList2"/>
    <dgm:cxn modelId="{A91A84D2-8481-4553-A4A7-B39A843AEC2C}" srcId="{E92FA556-98EE-4429-B612-2D1D7AF5E6D4}" destId="{F9469D69-5078-45F7-B4C6-BA5B490A5A44}" srcOrd="3" destOrd="0" parTransId="{C6210C1C-6AB4-464A-9255-93BD43851C85}" sibTransId="{3750199C-FB06-4740-BCCF-66E387474756}"/>
    <dgm:cxn modelId="{38B0065C-B853-437D-87E3-51CA5B4DF1B4}" srcId="{E92FA556-98EE-4429-B612-2D1D7AF5E6D4}" destId="{9E1E18B4-B074-4D56-80D0-8268CD28C6C0}" srcOrd="1" destOrd="0" parTransId="{E423DDEE-44FB-4C2E-B403-C2FE8F46F49F}" sibTransId="{10DDF8F0-FF52-481D-941A-3F37216C0F67}"/>
    <dgm:cxn modelId="{D32D8885-A1BF-E143-B4E5-090749267498}" type="presParOf" srcId="{397418E6-7431-4743-B892-81D66D847154}" destId="{E15B6E5A-14B1-C148-9F85-9775439E645A}" srcOrd="0" destOrd="0" presId="urn:microsoft.com/office/officeart/2005/8/layout/vList2"/>
    <dgm:cxn modelId="{9BC56A7A-93A5-A240-9FFF-F55A1B2310A0}" type="presParOf" srcId="{397418E6-7431-4743-B892-81D66D847154}" destId="{7B3BE3C2-EDE5-3F4E-A897-EAC48D223E8D}" srcOrd="1" destOrd="0" presId="urn:microsoft.com/office/officeart/2005/8/layout/vList2"/>
    <dgm:cxn modelId="{C6D49FBB-311D-C446-8DAF-F78E19082038}" type="presParOf" srcId="{397418E6-7431-4743-B892-81D66D847154}" destId="{01813E86-726C-8346-9264-45FE069F8F78}" srcOrd="2" destOrd="0" presId="urn:microsoft.com/office/officeart/2005/8/layout/vList2"/>
    <dgm:cxn modelId="{22823295-61C6-ED40-8340-03707FF2C809}" type="presParOf" srcId="{397418E6-7431-4743-B892-81D66D847154}" destId="{AC1B5E0B-A9C1-0E4E-9B93-38A9FCDB8D47}" srcOrd="3" destOrd="0" presId="urn:microsoft.com/office/officeart/2005/8/layout/vList2"/>
    <dgm:cxn modelId="{A7FC2CD2-B617-0C4E-9A02-83D3D11DBFCC}" type="presParOf" srcId="{397418E6-7431-4743-B892-81D66D847154}" destId="{00AA4635-2E6A-E74A-98DE-A613607E696A}" srcOrd="4" destOrd="0" presId="urn:microsoft.com/office/officeart/2005/8/layout/vList2"/>
    <dgm:cxn modelId="{238D4168-1EC2-CD4D-B377-B5B8259E8BBD}" type="presParOf" srcId="{397418E6-7431-4743-B892-81D66D847154}" destId="{C6B4C719-F140-FF4D-B4C4-FD37A9E39B22}" srcOrd="5" destOrd="0" presId="urn:microsoft.com/office/officeart/2005/8/layout/vList2"/>
    <dgm:cxn modelId="{3E2A52FC-9A0E-5640-84B4-DCFE6F01A57D}" type="presParOf" srcId="{397418E6-7431-4743-B892-81D66D847154}" destId="{D719AB05-806F-D149-89F8-40D0FDB57342}" srcOrd="6" destOrd="0" presId="urn:microsoft.com/office/officeart/2005/8/layout/vList2"/>
    <dgm:cxn modelId="{1AA8FAC5-6A98-9341-8DA1-A9550607A156}" type="presParOf" srcId="{397418E6-7431-4743-B892-81D66D847154}" destId="{70B96771-97DE-0243-BB3F-8828B13CA3A7}" srcOrd="7" destOrd="0" presId="urn:microsoft.com/office/officeart/2005/8/layout/vList2"/>
    <dgm:cxn modelId="{3E5D8D5B-7F9D-E24F-AB88-283139FDBAE1}" type="presParOf" srcId="{397418E6-7431-4743-B892-81D66D847154}" destId="{8B087F8A-0E68-C54C-A18C-AD139C601623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30A787-7CF7-4978-B06B-BE16C13219B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1E33B76-C61D-4EAA-ABA4-98E7BC3DE533}">
      <dgm:prSet/>
      <dgm:spPr/>
      <dgm:t>
        <a:bodyPr/>
        <a:lstStyle/>
        <a:p>
          <a:r>
            <a:rPr lang="zh-CN"/>
            <a:t>有效期为</a:t>
          </a:r>
          <a:r>
            <a:rPr lang="en-US"/>
            <a:t>2</a:t>
          </a:r>
          <a:r>
            <a:rPr lang="zh-CN"/>
            <a:t>个月</a:t>
          </a:r>
          <a:endParaRPr lang="en-US"/>
        </a:p>
      </dgm:t>
    </dgm:pt>
    <dgm:pt modelId="{E094091B-8F54-4077-917E-D5637011E688}" cxnId="{8DCEAB9D-3FD5-4F97-8DA6-CDBF490D2EA2}" type="parTrans">
      <dgm:prSet/>
      <dgm:spPr/>
      <dgm:t>
        <a:bodyPr/>
        <a:lstStyle/>
        <a:p>
          <a:endParaRPr lang="en-US"/>
        </a:p>
      </dgm:t>
    </dgm:pt>
    <dgm:pt modelId="{3C9740E8-0D90-43D1-83EA-4A813145EC8C}" cxnId="{8DCEAB9D-3FD5-4F97-8DA6-CDBF490D2EA2}" type="sibTrans">
      <dgm:prSet/>
      <dgm:spPr/>
      <dgm:t>
        <a:bodyPr/>
        <a:lstStyle/>
        <a:p>
          <a:endParaRPr lang="en-US"/>
        </a:p>
      </dgm:t>
    </dgm:pt>
    <dgm:pt modelId="{7069B4B9-D9F7-42DB-BDDA-DD7A7B81C4E7}">
      <dgm:prSet/>
      <dgm:spPr/>
      <dgm:t>
        <a:bodyPr/>
        <a:lstStyle/>
        <a:p>
          <a:r>
            <a:rPr lang="zh-CN"/>
            <a:t>签到位置与医院距离不能超过</a:t>
          </a:r>
          <a:r>
            <a:rPr lang="en-US"/>
            <a:t>1</a:t>
          </a:r>
          <a:r>
            <a:rPr lang="zh-CN"/>
            <a:t>公里</a:t>
          </a:r>
          <a:endParaRPr lang="en-US"/>
        </a:p>
      </dgm:t>
    </dgm:pt>
    <dgm:pt modelId="{CA9F9AF5-6820-4015-B160-EB2A28EEE439}" cxnId="{7A4F4504-811B-4381-B209-96ED03176B79}" type="parTrans">
      <dgm:prSet/>
      <dgm:spPr/>
      <dgm:t>
        <a:bodyPr/>
        <a:lstStyle/>
        <a:p>
          <a:endParaRPr lang="en-US"/>
        </a:p>
      </dgm:t>
    </dgm:pt>
    <dgm:pt modelId="{1E1074A3-5114-4863-B1C5-F10122C40D26}" cxnId="{7A4F4504-811B-4381-B209-96ED03176B79}" type="sibTrans">
      <dgm:prSet/>
      <dgm:spPr/>
      <dgm:t>
        <a:bodyPr/>
        <a:lstStyle/>
        <a:p>
          <a:endParaRPr lang="en-US"/>
        </a:p>
      </dgm:t>
    </dgm:pt>
    <dgm:pt modelId="{57863BE6-820D-4290-B1E0-5FCA6B76EB12}">
      <dgm:prSet/>
      <dgm:spPr/>
      <dgm:t>
        <a:bodyPr/>
        <a:lstStyle/>
        <a:p>
          <a:r>
            <a:rPr lang="zh-CN"/>
            <a:t>每家医院每天拜访需要上传一张照片（必须包含医院大门）</a:t>
          </a:r>
          <a:endParaRPr lang="en-US"/>
        </a:p>
      </dgm:t>
    </dgm:pt>
    <dgm:pt modelId="{BEC379AE-6CCF-4B3C-AAB5-154EE727809B}" cxnId="{3088AFB3-0341-4E56-B7A0-2423ABF452DA}" type="parTrans">
      <dgm:prSet/>
      <dgm:spPr/>
      <dgm:t>
        <a:bodyPr/>
        <a:lstStyle/>
        <a:p>
          <a:endParaRPr lang="en-US"/>
        </a:p>
      </dgm:t>
    </dgm:pt>
    <dgm:pt modelId="{BD5E2194-A295-48A6-BC56-5472FA684C28}" cxnId="{3088AFB3-0341-4E56-B7A0-2423ABF452DA}" type="sibTrans">
      <dgm:prSet/>
      <dgm:spPr/>
      <dgm:t>
        <a:bodyPr/>
        <a:lstStyle/>
        <a:p>
          <a:endParaRPr lang="en-US"/>
        </a:p>
      </dgm:t>
    </dgm:pt>
    <dgm:pt modelId="{6521AEDA-84E5-405E-8B1F-2F2CD9595718}">
      <dgm:prSet/>
      <dgm:spPr/>
      <dgm:t>
        <a:bodyPr/>
        <a:lstStyle/>
        <a:p>
          <a:r>
            <a:rPr lang="zh-CN" dirty="0"/>
            <a:t>每位医生每天拜访最多一次，每周不超过三次</a:t>
          </a:r>
          <a:endParaRPr lang="en-US" dirty="0"/>
        </a:p>
      </dgm:t>
    </dgm:pt>
    <dgm:pt modelId="{EBC114C5-4BD1-4604-9D75-38F28D938291}" cxnId="{B87F45B0-18A2-4ACF-AC7E-DF49C72BE7A5}" type="parTrans">
      <dgm:prSet/>
      <dgm:spPr/>
      <dgm:t>
        <a:bodyPr/>
        <a:lstStyle/>
        <a:p>
          <a:endParaRPr lang="en-US"/>
        </a:p>
      </dgm:t>
    </dgm:pt>
    <dgm:pt modelId="{D3977C58-18FB-4A42-BD1C-C6997634AA1A}" cxnId="{B87F45B0-18A2-4ACF-AC7E-DF49C72BE7A5}" type="sibTrans">
      <dgm:prSet/>
      <dgm:spPr/>
      <dgm:t>
        <a:bodyPr/>
        <a:lstStyle/>
        <a:p>
          <a:endParaRPr lang="en-US"/>
        </a:p>
      </dgm:t>
    </dgm:pt>
    <dgm:pt modelId="{E64B15A8-F4F2-4A00-896D-1AAE4AD345B2}">
      <dgm:prSet/>
      <dgm:spPr/>
      <dgm:t>
        <a:bodyPr/>
        <a:lstStyle/>
        <a:p>
          <a:r>
            <a:rPr lang="zh-CN" dirty="0"/>
            <a:t>每天每位代表最多十条拜访</a:t>
          </a:r>
          <a:endParaRPr lang="en-US" dirty="0"/>
        </a:p>
      </dgm:t>
    </dgm:pt>
    <dgm:pt modelId="{BE721290-F08D-42B8-ABBF-27E89ABA180B}" cxnId="{A9E1D81A-5335-4C74-AC6F-5120D48F0233}" type="parTrans">
      <dgm:prSet/>
      <dgm:spPr/>
      <dgm:t>
        <a:bodyPr/>
        <a:lstStyle/>
        <a:p>
          <a:endParaRPr lang="en-US"/>
        </a:p>
      </dgm:t>
    </dgm:pt>
    <dgm:pt modelId="{8E506EF2-38B1-4B87-A5A8-AB1F6016F52A}" cxnId="{A9E1D81A-5335-4C74-AC6F-5120D48F0233}" type="sibTrans">
      <dgm:prSet/>
      <dgm:spPr/>
      <dgm:t>
        <a:bodyPr/>
        <a:lstStyle/>
        <a:p>
          <a:endParaRPr lang="en-US"/>
        </a:p>
      </dgm:t>
    </dgm:pt>
    <dgm:pt modelId="{0862DC1B-931F-422C-A831-D30FDD157AA4}">
      <dgm:prSet/>
      <dgm:spPr/>
      <dgm:t>
        <a:bodyPr/>
        <a:lstStyle/>
        <a:p>
          <a:r>
            <a:rPr lang="en-US" dirty="0" err="1"/>
            <a:t>费用</a:t>
          </a:r>
          <a:r>
            <a:rPr lang="zh-CN" altLang="en-US" dirty="0"/>
            <a:t>： </a:t>
          </a:r>
          <a:r>
            <a:rPr lang="en-US" dirty="0"/>
            <a:t>300</a:t>
          </a:r>
          <a:r>
            <a:rPr lang="zh-CN" dirty="0"/>
            <a:t>元</a:t>
          </a:r>
          <a:r>
            <a:rPr lang="en-US" dirty="0"/>
            <a:t>/</a:t>
          </a:r>
          <a:r>
            <a:rPr lang="zh-CN" dirty="0"/>
            <a:t>条</a:t>
          </a:r>
          <a:endParaRPr lang="en-US" dirty="0"/>
        </a:p>
      </dgm:t>
    </dgm:pt>
    <dgm:pt modelId="{3BEBFA3F-F9F5-4248-97ED-3244F9C1C933}" cxnId="{DB44D365-D5FA-40E2-A189-4A444E260EAA}" type="parTrans">
      <dgm:prSet/>
      <dgm:spPr/>
      <dgm:t>
        <a:bodyPr/>
        <a:lstStyle/>
        <a:p>
          <a:endParaRPr lang="en-US"/>
        </a:p>
      </dgm:t>
    </dgm:pt>
    <dgm:pt modelId="{53B37035-7FA0-4366-96A0-788CB7C6BFF5}" cxnId="{DB44D365-D5FA-40E2-A189-4A444E260EAA}" type="sibTrans">
      <dgm:prSet/>
      <dgm:spPr/>
      <dgm:t>
        <a:bodyPr/>
        <a:lstStyle/>
        <a:p>
          <a:endParaRPr lang="en-US"/>
        </a:p>
      </dgm:t>
    </dgm:pt>
    <dgm:pt modelId="{D4FC4273-754B-FB4A-B3F3-EFB9951074F8}" type="pres">
      <dgm:prSet presAssocID="{0F30A787-7CF7-4978-B06B-BE16C13219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CFAE9D0A-5562-0D40-AEA6-4421E5785B20}" type="pres">
      <dgm:prSet presAssocID="{C1E33B76-C61D-4EAA-ABA4-98E7BC3DE533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3C16D92-C8F2-F345-924B-9FBE49C52CCC}" type="pres">
      <dgm:prSet presAssocID="{3C9740E8-0D90-43D1-83EA-4A813145EC8C}" presName="spacer" presStyleCnt="0"/>
      <dgm:spPr/>
    </dgm:pt>
    <dgm:pt modelId="{139F9DA5-FEA4-BA4C-8FD6-852E4859B459}" type="pres">
      <dgm:prSet presAssocID="{7069B4B9-D9F7-42DB-BDDA-DD7A7B81C4E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15FB451-B85F-5A46-8C9A-CB93B7DD1CF5}" type="pres">
      <dgm:prSet presAssocID="{1E1074A3-5114-4863-B1C5-F10122C40D26}" presName="spacer" presStyleCnt="0"/>
      <dgm:spPr/>
    </dgm:pt>
    <dgm:pt modelId="{0EBF5677-BF32-D24D-A546-3B69EA507EF2}" type="pres">
      <dgm:prSet presAssocID="{57863BE6-820D-4290-B1E0-5FCA6B76EB1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E5C86C-99FB-A543-8359-FB3E41719159}" type="pres">
      <dgm:prSet presAssocID="{BD5E2194-A295-48A6-BC56-5472FA684C28}" presName="spacer" presStyleCnt="0"/>
      <dgm:spPr/>
    </dgm:pt>
    <dgm:pt modelId="{D8694FD4-6766-D843-8DE0-CB922A98D5DE}" type="pres">
      <dgm:prSet presAssocID="{6521AEDA-84E5-405E-8B1F-2F2CD959571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2616DEA-1A2C-9D4C-9235-F336762C2F6B}" type="pres">
      <dgm:prSet presAssocID="{D3977C58-18FB-4A42-BD1C-C6997634AA1A}" presName="spacer" presStyleCnt="0"/>
      <dgm:spPr/>
    </dgm:pt>
    <dgm:pt modelId="{1C305CF6-ECEA-8343-9114-8F27E85C82C9}" type="pres">
      <dgm:prSet presAssocID="{E64B15A8-F4F2-4A00-896D-1AAE4AD345B2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F42BE82-9841-0E4A-BC92-B01C59F42F99}" type="pres">
      <dgm:prSet presAssocID="{8E506EF2-38B1-4B87-A5A8-AB1F6016F52A}" presName="spacer" presStyleCnt="0"/>
      <dgm:spPr/>
    </dgm:pt>
    <dgm:pt modelId="{DBFECB2D-15D6-404E-9A9A-16A88BA2352F}" type="pres">
      <dgm:prSet presAssocID="{0862DC1B-931F-422C-A831-D30FDD157AA4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B43B81C-0982-1046-B483-34D87298B783}" type="presOf" srcId="{7069B4B9-D9F7-42DB-BDDA-DD7A7B81C4E7}" destId="{139F9DA5-FEA4-BA4C-8FD6-852E4859B459}" srcOrd="0" destOrd="0" presId="urn:microsoft.com/office/officeart/2005/8/layout/vList2"/>
    <dgm:cxn modelId="{7A4F4504-811B-4381-B209-96ED03176B79}" srcId="{0F30A787-7CF7-4978-B06B-BE16C13219BA}" destId="{7069B4B9-D9F7-42DB-BDDA-DD7A7B81C4E7}" srcOrd="1" destOrd="0" parTransId="{CA9F9AF5-6820-4015-B160-EB2A28EEE439}" sibTransId="{1E1074A3-5114-4863-B1C5-F10122C40D26}"/>
    <dgm:cxn modelId="{17E3598D-F89B-9141-A01C-CA9042AEC763}" type="presOf" srcId="{0862DC1B-931F-422C-A831-D30FDD157AA4}" destId="{DBFECB2D-15D6-404E-9A9A-16A88BA2352F}" srcOrd="0" destOrd="0" presId="urn:microsoft.com/office/officeart/2005/8/layout/vList2"/>
    <dgm:cxn modelId="{A9E1D81A-5335-4C74-AC6F-5120D48F0233}" srcId="{0F30A787-7CF7-4978-B06B-BE16C13219BA}" destId="{E64B15A8-F4F2-4A00-896D-1AAE4AD345B2}" srcOrd="4" destOrd="0" parTransId="{BE721290-F08D-42B8-ABBF-27E89ABA180B}" sibTransId="{8E506EF2-38B1-4B87-A5A8-AB1F6016F52A}"/>
    <dgm:cxn modelId="{4DB7DD71-BE66-8841-834D-CF9613E539EC}" type="presOf" srcId="{57863BE6-820D-4290-B1E0-5FCA6B76EB12}" destId="{0EBF5677-BF32-D24D-A546-3B69EA507EF2}" srcOrd="0" destOrd="0" presId="urn:microsoft.com/office/officeart/2005/8/layout/vList2"/>
    <dgm:cxn modelId="{3088AFB3-0341-4E56-B7A0-2423ABF452DA}" srcId="{0F30A787-7CF7-4978-B06B-BE16C13219BA}" destId="{57863BE6-820D-4290-B1E0-5FCA6B76EB12}" srcOrd="2" destOrd="0" parTransId="{BEC379AE-6CCF-4B3C-AAB5-154EE727809B}" sibTransId="{BD5E2194-A295-48A6-BC56-5472FA684C28}"/>
    <dgm:cxn modelId="{8FAE6B1A-B1B0-D44F-B79F-623CB3A7F770}" type="presOf" srcId="{C1E33B76-C61D-4EAA-ABA4-98E7BC3DE533}" destId="{CFAE9D0A-5562-0D40-AEA6-4421E5785B20}" srcOrd="0" destOrd="0" presId="urn:microsoft.com/office/officeart/2005/8/layout/vList2"/>
    <dgm:cxn modelId="{8DCEAB9D-3FD5-4F97-8DA6-CDBF490D2EA2}" srcId="{0F30A787-7CF7-4978-B06B-BE16C13219BA}" destId="{C1E33B76-C61D-4EAA-ABA4-98E7BC3DE533}" srcOrd="0" destOrd="0" parTransId="{E094091B-8F54-4077-917E-D5637011E688}" sibTransId="{3C9740E8-0D90-43D1-83EA-4A813145EC8C}"/>
    <dgm:cxn modelId="{C3D7C737-6C08-E34F-832A-ECCE170D50B4}" type="presOf" srcId="{6521AEDA-84E5-405E-8B1F-2F2CD9595718}" destId="{D8694FD4-6766-D843-8DE0-CB922A98D5DE}" srcOrd="0" destOrd="0" presId="urn:microsoft.com/office/officeart/2005/8/layout/vList2"/>
    <dgm:cxn modelId="{DB44D365-D5FA-40E2-A189-4A444E260EAA}" srcId="{0F30A787-7CF7-4978-B06B-BE16C13219BA}" destId="{0862DC1B-931F-422C-A831-D30FDD157AA4}" srcOrd="5" destOrd="0" parTransId="{3BEBFA3F-F9F5-4248-97ED-3244F9C1C933}" sibTransId="{53B37035-7FA0-4366-96A0-788CB7C6BFF5}"/>
    <dgm:cxn modelId="{B87F45B0-18A2-4ACF-AC7E-DF49C72BE7A5}" srcId="{0F30A787-7CF7-4978-B06B-BE16C13219BA}" destId="{6521AEDA-84E5-405E-8B1F-2F2CD9595718}" srcOrd="3" destOrd="0" parTransId="{EBC114C5-4BD1-4604-9D75-38F28D938291}" sibTransId="{D3977C58-18FB-4A42-BD1C-C6997634AA1A}"/>
    <dgm:cxn modelId="{88827FEB-3355-C64D-82B9-799493C5659E}" type="presOf" srcId="{0F30A787-7CF7-4978-B06B-BE16C13219BA}" destId="{D4FC4273-754B-FB4A-B3F3-EFB9951074F8}" srcOrd="0" destOrd="0" presId="urn:microsoft.com/office/officeart/2005/8/layout/vList2"/>
    <dgm:cxn modelId="{0C39656C-4466-AB40-A78D-28C5E3538469}" type="presOf" srcId="{E64B15A8-F4F2-4A00-896D-1AAE4AD345B2}" destId="{1C305CF6-ECEA-8343-9114-8F27E85C82C9}" srcOrd="0" destOrd="0" presId="urn:microsoft.com/office/officeart/2005/8/layout/vList2"/>
    <dgm:cxn modelId="{01423CB6-20E3-8448-B966-2DA42F0E1E06}" type="presParOf" srcId="{D4FC4273-754B-FB4A-B3F3-EFB9951074F8}" destId="{CFAE9D0A-5562-0D40-AEA6-4421E5785B20}" srcOrd="0" destOrd="0" presId="urn:microsoft.com/office/officeart/2005/8/layout/vList2"/>
    <dgm:cxn modelId="{CE2D121C-E78B-2740-A6BF-BDD847625AE5}" type="presParOf" srcId="{D4FC4273-754B-FB4A-B3F3-EFB9951074F8}" destId="{C3C16D92-C8F2-F345-924B-9FBE49C52CCC}" srcOrd="1" destOrd="0" presId="urn:microsoft.com/office/officeart/2005/8/layout/vList2"/>
    <dgm:cxn modelId="{45C6DA9D-9535-8942-B428-C2954A25D630}" type="presParOf" srcId="{D4FC4273-754B-FB4A-B3F3-EFB9951074F8}" destId="{139F9DA5-FEA4-BA4C-8FD6-852E4859B459}" srcOrd="2" destOrd="0" presId="urn:microsoft.com/office/officeart/2005/8/layout/vList2"/>
    <dgm:cxn modelId="{D3012B66-6173-7A40-9D52-433E69945F6D}" type="presParOf" srcId="{D4FC4273-754B-FB4A-B3F3-EFB9951074F8}" destId="{615FB451-B85F-5A46-8C9A-CB93B7DD1CF5}" srcOrd="3" destOrd="0" presId="urn:microsoft.com/office/officeart/2005/8/layout/vList2"/>
    <dgm:cxn modelId="{2FDAE5B9-2400-564D-9D2E-CB2DF2D45CC6}" type="presParOf" srcId="{D4FC4273-754B-FB4A-B3F3-EFB9951074F8}" destId="{0EBF5677-BF32-D24D-A546-3B69EA507EF2}" srcOrd="4" destOrd="0" presId="urn:microsoft.com/office/officeart/2005/8/layout/vList2"/>
    <dgm:cxn modelId="{8E4A6192-55D7-5145-B2AC-E530B021A8AE}" type="presParOf" srcId="{D4FC4273-754B-FB4A-B3F3-EFB9951074F8}" destId="{2EE5C86C-99FB-A543-8359-FB3E41719159}" srcOrd="5" destOrd="0" presId="urn:microsoft.com/office/officeart/2005/8/layout/vList2"/>
    <dgm:cxn modelId="{1394444E-6C88-7A4A-AA21-1830ECD7812E}" type="presParOf" srcId="{D4FC4273-754B-FB4A-B3F3-EFB9951074F8}" destId="{D8694FD4-6766-D843-8DE0-CB922A98D5DE}" srcOrd="6" destOrd="0" presId="urn:microsoft.com/office/officeart/2005/8/layout/vList2"/>
    <dgm:cxn modelId="{C41FAD60-732E-4B4C-8790-1A653194E709}" type="presParOf" srcId="{D4FC4273-754B-FB4A-B3F3-EFB9951074F8}" destId="{52616DEA-1A2C-9D4C-9235-F336762C2F6B}" srcOrd="7" destOrd="0" presId="urn:microsoft.com/office/officeart/2005/8/layout/vList2"/>
    <dgm:cxn modelId="{6C7740B8-0620-244D-A1F9-7C6AAD6E89D3}" type="presParOf" srcId="{D4FC4273-754B-FB4A-B3F3-EFB9951074F8}" destId="{1C305CF6-ECEA-8343-9114-8F27E85C82C9}" srcOrd="8" destOrd="0" presId="urn:microsoft.com/office/officeart/2005/8/layout/vList2"/>
    <dgm:cxn modelId="{AD49C2D0-A239-7641-820A-2D0E4EBF615D}" type="presParOf" srcId="{D4FC4273-754B-FB4A-B3F3-EFB9951074F8}" destId="{DF42BE82-9841-0E4A-BC92-B01C59F42F99}" srcOrd="9" destOrd="0" presId="urn:microsoft.com/office/officeart/2005/8/layout/vList2"/>
    <dgm:cxn modelId="{0AAD8C7F-80AB-DB4E-AAF9-6BD92929C148}" type="presParOf" srcId="{D4FC4273-754B-FB4A-B3F3-EFB9951074F8}" destId="{DBFECB2D-15D6-404E-9A9A-16A88BA2352F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A4ABF1-4D50-432E-9AF8-29BE69243D9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4B8077-BB59-4078-A0B6-34D377C793BD}">
      <dgm:prSet/>
      <dgm:spPr/>
      <dgm:t>
        <a:bodyPr/>
        <a:lstStyle/>
        <a:p>
          <a:r>
            <a:rPr lang="zh-CN"/>
            <a:t>有效期为</a:t>
          </a:r>
          <a:r>
            <a:rPr lang="en-US"/>
            <a:t>2</a:t>
          </a:r>
          <a:r>
            <a:rPr lang="zh-CN"/>
            <a:t>个月</a:t>
          </a:r>
          <a:endParaRPr lang="en-US"/>
        </a:p>
      </dgm:t>
    </dgm:pt>
    <dgm:pt modelId="{A183092E-508C-4BF7-8112-2C704E7A1EA1}" cxnId="{A73B866F-8CB1-48B7-BD8F-6ACCF37F48EC}" type="parTrans">
      <dgm:prSet/>
      <dgm:spPr/>
      <dgm:t>
        <a:bodyPr/>
        <a:lstStyle/>
        <a:p>
          <a:endParaRPr lang="en-US"/>
        </a:p>
      </dgm:t>
    </dgm:pt>
    <dgm:pt modelId="{737ACCFA-242E-4555-8C44-049A11D6C7F0}" cxnId="{A73B866F-8CB1-48B7-BD8F-6ACCF37F48EC}" type="sibTrans">
      <dgm:prSet/>
      <dgm:spPr/>
      <dgm:t>
        <a:bodyPr/>
        <a:lstStyle/>
        <a:p>
          <a:endParaRPr lang="en-US"/>
        </a:p>
      </dgm:t>
    </dgm:pt>
    <dgm:pt modelId="{22539D80-BDF6-4795-BD6E-AD7D90D0D954}">
      <dgm:prSet/>
      <dgm:spPr/>
      <dgm:t>
        <a:bodyPr/>
        <a:lstStyle/>
        <a:p>
          <a:r>
            <a:rPr lang="zh-CN"/>
            <a:t>照片两张：</a:t>
          </a:r>
          <a:endParaRPr lang="en-US"/>
        </a:p>
      </dgm:t>
    </dgm:pt>
    <dgm:pt modelId="{38EC7560-EBC3-488C-847E-96FEFECA451C}" cxnId="{0897C384-D521-45A7-84C4-F713B3136545}" type="parTrans">
      <dgm:prSet/>
      <dgm:spPr/>
      <dgm:t>
        <a:bodyPr/>
        <a:lstStyle/>
        <a:p>
          <a:endParaRPr lang="en-US"/>
        </a:p>
      </dgm:t>
    </dgm:pt>
    <dgm:pt modelId="{FA3E0B85-61D1-4EA4-A03E-1E0398EEA5C7}" cxnId="{0897C384-D521-45A7-84C4-F713B3136545}" type="sibTrans">
      <dgm:prSet/>
      <dgm:spPr/>
      <dgm:t>
        <a:bodyPr/>
        <a:lstStyle/>
        <a:p>
          <a:endParaRPr lang="en-US"/>
        </a:p>
      </dgm:t>
    </dgm:pt>
    <dgm:pt modelId="{ADCEF7C9-32D0-48FF-B1A8-D94B92FE7AEE}">
      <dgm:prSet/>
      <dgm:spPr/>
      <dgm:t>
        <a:bodyPr/>
        <a:lstStyle/>
        <a:p>
          <a:r>
            <a:rPr lang="zh-CN" dirty="0"/>
            <a:t>签到表照片</a:t>
          </a:r>
          <a:endParaRPr lang="en-US" dirty="0"/>
        </a:p>
      </dgm:t>
    </dgm:pt>
    <dgm:pt modelId="{2EDDD480-E6E5-47E2-84B9-1614EC86F181}" cxnId="{60851217-7849-448A-96C2-D0ACC6C7BF4E}" type="parTrans">
      <dgm:prSet/>
      <dgm:spPr/>
      <dgm:t>
        <a:bodyPr/>
        <a:lstStyle/>
        <a:p>
          <a:endParaRPr lang="en-US"/>
        </a:p>
      </dgm:t>
    </dgm:pt>
    <dgm:pt modelId="{A144E92D-4634-444E-9F57-2FE0B936419D}" cxnId="{60851217-7849-448A-96C2-D0ACC6C7BF4E}" type="sibTrans">
      <dgm:prSet/>
      <dgm:spPr/>
      <dgm:t>
        <a:bodyPr/>
        <a:lstStyle/>
        <a:p>
          <a:endParaRPr lang="en-US"/>
        </a:p>
      </dgm:t>
    </dgm:pt>
    <dgm:pt modelId="{0CDC9257-DA24-41D7-B9F9-8609E4284A88}">
      <dgm:prSet/>
      <dgm:spPr/>
      <dgm:t>
        <a:bodyPr/>
        <a:lstStyle/>
        <a:p>
          <a:r>
            <a:rPr lang="zh-CN" dirty="0"/>
            <a:t>产品</a:t>
          </a:r>
          <a:r>
            <a:rPr lang="en-US" dirty="0"/>
            <a:t>PPT</a:t>
          </a:r>
          <a:r>
            <a:rPr lang="zh-CN" dirty="0"/>
            <a:t>与参会医务人员同框（可多张）</a:t>
          </a:r>
          <a:endParaRPr lang="en-US" dirty="0"/>
        </a:p>
      </dgm:t>
    </dgm:pt>
    <dgm:pt modelId="{54D8DD03-CC20-4FC9-8FC3-2A97382F63C0}" cxnId="{ADCACDF4-13E8-4F1C-877D-211F0FA4BFF4}" type="parTrans">
      <dgm:prSet/>
      <dgm:spPr/>
      <dgm:t>
        <a:bodyPr/>
        <a:lstStyle/>
        <a:p>
          <a:endParaRPr lang="en-US"/>
        </a:p>
      </dgm:t>
    </dgm:pt>
    <dgm:pt modelId="{538B438A-C6A8-4FEA-851F-181F8D0E65B7}" cxnId="{ADCACDF4-13E8-4F1C-877D-211F0FA4BFF4}" type="sibTrans">
      <dgm:prSet/>
      <dgm:spPr/>
      <dgm:t>
        <a:bodyPr/>
        <a:lstStyle/>
        <a:p>
          <a:endParaRPr lang="en-US"/>
        </a:p>
      </dgm:t>
    </dgm:pt>
    <dgm:pt modelId="{F6761CF2-58BE-45B4-841A-705C98498CF1}">
      <dgm:prSet/>
      <dgm:spPr/>
      <dgm:t>
        <a:bodyPr/>
        <a:lstStyle/>
        <a:p>
          <a:r>
            <a:rPr kumimoji="1" lang="zh-CN"/>
            <a:t>添加会议参加人数必须与签到表人数相匹配</a:t>
          </a:r>
          <a:endParaRPr lang="en-US"/>
        </a:p>
      </dgm:t>
    </dgm:pt>
    <dgm:pt modelId="{6182C245-21D2-4989-B961-E02449CD4738}" cxnId="{A7032A4C-E0CF-4E0E-8F99-56929B271D9A}" type="parTrans">
      <dgm:prSet/>
      <dgm:spPr/>
      <dgm:t>
        <a:bodyPr/>
        <a:lstStyle/>
        <a:p>
          <a:endParaRPr lang="en-US"/>
        </a:p>
      </dgm:t>
    </dgm:pt>
    <dgm:pt modelId="{BB0FC830-8FD7-4D97-8687-CB05DAADCDDE}" cxnId="{A7032A4C-E0CF-4E0E-8F99-56929B271D9A}" type="sibTrans">
      <dgm:prSet/>
      <dgm:spPr/>
      <dgm:t>
        <a:bodyPr/>
        <a:lstStyle/>
        <a:p>
          <a:endParaRPr lang="en-US"/>
        </a:p>
      </dgm:t>
    </dgm:pt>
    <dgm:pt modelId="{4AA42AF3-C6B9-4D53-BE59-5E9D25FC0DE8}">
      <dgm:prSet/>
      <dgm:spPr/>
      <dgm:t>
        <a:bodyPr/>
        <a:lstStyle/>
        <a:p>
          <a:r>
            <a:rPr kumimoji="1" lang="en-US" dirty="0" err="1"/>
            <a:t>费用</a:t>
          </a:r>
          <a:r>
            <a:rPr kumimoji="1" lang="zh-CN" altLang="en-US" dirty="0"/>
            <a:t>：</a:t>
          </a:r>
          <a:r>
            <a:rPr kumimoji="1" lang="en-US" dirty="0"/>
            <a:t>500</a:t>
          </a:r>
          <a:r>
            <a:rPr kumimoji="1" lang="zh-CN" dirty="0"/>
            <a:t>元</a:t>
          </a:r>
          <a:r>
            <a:rPr kumimoji="1" lang="en-US"/>
            <a:t>/</a:t>
          </a:r>
          <a:r>
            <a:rPr kumimoji="1" lang="zh-CN"/>
            <a:t>人</a:t>
          </a:r>
          <a:endParaRPr lang="en-US" dirty="0"/>
        </a:p>
      </dgm:t>
    </dgm:pt>
    <dgm:pt modelId="{80FA15D0-8042-43AD-8069-12BCC577704A}" cxnId="{407E18A2-8F51-40F5-924F-ABE8903A4FD8}" type="parTrans">
      <dgm:prSet/>
      <dgm:spPr/>
      <dgm:t>
        <a:bodyPr/>
        <a:lstStyle/>
        <a:p>
          <a:endParaRPr lang="en-US"/>
        </a:p>
      </dgm:t>
    </dgm:pt>
    <dgm:pt modelId="{70ADD7AF-6890-4911-AAA0-8A50EF945BD8}" cxnId="{407E18A2-8F51-40F5-924F-ABE8903A4FD8}" type="sibTrans">
      <dgm:prSet/>
      <dgm:spPr/>
      <dgm:t>
        <a:bodyPr/>
        <a:lstStyle/>
        <a:p>
          <a:endParaRPr lang="en-US"/>
        </a:p>
      </dgm:t>
    </dgm:pt>
    <dgm:pt modelId="{6792EBB0-CF48-1247-9A3D-FDCF6C79141B}">
      <dgm:prSet/>
      <dgm:spPr/>
      <dgm:t>
        <a:bodyPr/>
        <a:lstStyle/>
        <a:p>
          <a:r>
            <a:rPr kumimoji="1" lang="zh-CN"/>
            <a:t>每场会议不超过</a:t>
          </a:r>
          <a:r>
            <a:rPr kumimoji="1" lang="en-US"/>
            <a:t>20</a:t>
          </a:r>
          <a:r>
            <a:rPr kumimoji="1" lang="zh-CN"/>
            <a:t>人</a:t>
          </a:r>
          <a:endParaRPr lang="zh-CN" altLang="en-US"/>
        </a:p>
      </dgm:t>
    </dgm:pt>
    <dgm:pt modelId="{1985D311-C65D-A946-89E2-6C45C9B0C0E5}" cxnId="{93033F41-E0D7-A74B-8269-EED001D32AF3}" type="parTrans">
      <dgm:prSet/>
      <dgm:spPr/>
      <dgm:t>
        <a:bodyPr/>
        <a:lstStyle/>
        <a:p>
          <a:endParaRPr lang="zh-CN" altLang="en-US"/>
        </a:p>
      </dgm:t>
    </dgm:pt>
    <dgm:pt modelId="{B53D6DF6-2F4C-D845-B25D-E32E15E6EC49}" cxnId="{93033F41-E0D7-A74B-8269-EED001D32AF3}" type="sibTrans">
      <dgm:prSet/>
      <dgm:spPr/>
      <dgm:t>
        <a:bodyPr/>
        <a:lstStyle/>
        <a:p>
          <a:endParaRPr lang="zh-CN" altLang="en-US"/>
        </a:p>
      </dgm:t>
    </dgm:pt>
    <dgm:pt modelId="{BE04103C-769C-45A2-84CD-4A2FEF1EEEC1}">
      <dgm:prSet/>
      <dgm:spPr/>
      <dgm:t>
        <a:bodyPr/>
        <a:lstStyle/>
        <a:p>
          <a:r>
            <a:rPr lang="en-US" dirty="0"/>
            <a:t>不超过</a:t>
          </a:r>
          <a:r>
            <a:rPr lang="en-US" altLang="zh-CN" dirty="0"/>
            <a:t>5</a:t>
          </a:r>
          <a:r>
            <a:rPr lang="zh-CN" altLang="en-US" dirty="0"/>
            <a:t>场</a:t>
          </a:r>
          <a:r>
            <a:rPr lang="en-US" altLang="zh-CN" dirty="0"/>
            <a:t>/</a:t>
          </a:r>
          <a:r>
            <a:rPr lang="zh-CN" altLang="en-US" dirty="0"/>
            <a:t>医院</a:t>
          </a:r>
          <a:r>
            <a:rPr lang="en-US" altLang="zh-CN" dirty="0"/>
            <a:t>/</a:t>
          </a:r>
          <a:r>
            <a:rPr lang="zh-CN" altLang="en-US" dirty="0"/>
            <a:t>产品</a:t>
          </a:r>
          <a:r>
            <a:rPr lang="en-US" altLang="zh-CN" dirty="0"/>
            <a:t>/</a:t>
          </a:r>
          <a:r>
            <a:rPr lang="zh-CN" altLang="en-US" dirty="0"/>
            <a:t>月</a:t>
          </a:r>
          <a:endParaRPr lang="en-US" dirty="0"/>
        </a:p>
      </dgm:t>
    </dgm:pt>
    <dgm:pt modelId="{34F9A1E5-FCD8-46E0-97A3-68E6E86AFAE9}" cxnId="{0D47DE46-4365-4685-A98E-46C7A5AC22B6}" type="sibTrans">
      <dgm:prSet/>
      <dgm:spPr/>
      <dgm:t>
        <a:bodyPr/>
        <a:lstStyle/>
        <a:p>
          <a:endParaRPr lang="en-US"/>
        </a:p>
      </dgm:t>
    </dgm:pt>
    <dgm:pt modelId="{1C14D903-CEC5-4A0A-93B6-E36B4B74F2EE}" cxnId="{0D47DE46-4365-4685-A98E-46C7A5AC22B6}" type="parTrans">
      <dgm:prSet/>
      <dgm:spPr/>
      <dgm:t>
        <a:bodyPr/>
        <a:lstStyle/>
        <a:p>
          <a:endParaRPr lang="en-US"/>
        </a:p>
      </dgm:t>
    </dgm:pt>
    <dgm:pt modelId="{D1EEDD43-6F56-A845-8EE3-2E3DA7E95FB1}" type="pres">
      <dgm:prSet presAssocID="{FBA4ABF1-4D50-432E-9AF8-29BE69243D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61CCB10-1E40-AF4E-A44F-FC8857E686BD}" type="pres">
      <dgm:prSet presAssocID="{D34B8077-BB59-4078-A0B6-34D377C793BD}" presName="parentText" presStyleLbl="node1" presStyleIdx="0" presStyleCnt="6" custLinFactY="-55366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98CBCD5-D646-D14C-83E6-A26AF1BBA987}" type="pres">
      <dgm:prSet presAssocID="{737ACCFA-242E-4555-8C44-049A11D6C7F0}" presName="spacer" presStyleCnt="0"/>
      <dgm:spPr/>
    </dgm:pt>
    <dgm:pt modelId="{DBABFF91-72B8-8F4C-93DF-03F353C229A3}" type="pres">
      <dgm:prSet presAssocID="{6792EBB0-CF48-1247-9A3D-FDCF6C79141B}" presName="parentText" presStyleLbl="node1" presStyleIdx="1" presStyleCnt="6" custLinFactY="262375" custLinFactNeighborX="0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6189824-FA87-E34B-877B-EDCFF5CAC0DD}" type="pres">
      <dgm:prSet presAssocID="{B53D6DF6-2F4C-D845-B25D-E32E15E6EC49}" presName="spacer" presStyleCnt="0"/>
      <dgm:spPr/>
    </dgm:pt>
    <dgm:pt modelId="{FE2D838E-F0CB-D740-9125-726C96FA9674}" type="pres">
      <dgm:prSet presAssocID="{22539D80-BDF6-4795-BD6E-AD7D90D0D954}" presName="parentText" presStyleLbl="node1" presStyleIdx="2" presStyleCnt="6" custLinFactY="-29878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42EE271-954A-7E42-9936-9EDEA6C4BD5A}" type="pres">
      <dgm:prSet presAssocID="{22539D80-BDF6-4795-BD6E-AD7D90D0D954}" presName="childText" presStyleLbl="revTx" presStyleIdx="0" presStyleCnt="1" custLinFactY="-1564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6389FC3-B445-3348-B1E9-25DF7CF95ADA}" type="pres">
      <dgm:prSet presAssocID="{F6761CF2-58BE-45B4-841A-705C98498CF1}" presName="parentText" presStyleLbl="node1" presStyleIdx="3" presStyleCnt="6" custLinFactY="-100000" custLinFactNeighborX="0" custLinFactNeighborY="-199026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7D79370-8451-6545-8F5E-2E7B8F9803F7}" type="pres">
      <dgm:prSet presAssocID="{BB0FC830-8FD7-4D97-8687-CB05DAADCDDE}" presName="spacer" presStyleCnt="0"/>
      <dgm:spPr/>
    </dgm:pt>
    <dgm:pt modelId="{FD035857-E931-3843-AC6D-BD1295B9565B}" type="pres">
      <dgm:prSet presAssocID="{4AA42AF3-C6B9-4D53-BE59-5E9D25FC0DE8}" presName="parentText" presStyleLbl="node1" presStyleIdx="4" presStyleCnt="6" custLinFactY="90115" custLinFactNeighborX="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FFF0188-6FDC-C64B-8BB8-24C767209ABE}" type="pres">
      <dgm:prSet presAssocID="{70ADD7AF-6890-4911-AAA0-8A50EF945BD8}" presName="spacer" presStyleCnt="0"/>
      <dgm:spPr/>
    </dgm:pt>
    <dgm:pt modelId="{D2FFD7BF-B350-0046-BB7A-7DFA12CC28CB}" type="pres">
      <dgm:prSet presAssocID="{BE04103C-769C-45A2-84CD-4A2FEF1EEEC1}" presName="parentText" presStyleLbl="node1" presStyleIdx="5" presStyleCnt="6" custLinFactY="-101406" custLinFactNeighborX="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A7032A4C-E0CF-4E0E-8F99-56929B271D9A}" srcId="{FBA4ABF1-4D50-432E-9AF8-29BE69243D9F}" destId="{F6761CF2-58BE-45B4-841A-705C98498CF1}" srcOrd="3" destOrd="0" parTransId="{6182C245-21D2-4989-B961-E02449CD4738}" sibTransId="{BB0FC830-8FD7-4D97-8687-CB05DAADCDDE}"/>
    <dgm:cxn modelId="{41109BD6-DDD7-5C41-A6FD-ED88C0D795BF}" type="presOf" srcId="{6792EBB0-CF48-1247-9A3D-FDCF6C79141B}" destId="{DBABFF91-72B8-8F4C-93DF-03F353C229A3}" srcOrd="0" destOrd="0" presId="urn:microsoft.com/office/officeart/2005/8/layout/vList2"/>
    <dgm:cxn modelId="{271B7943-0F30-6E48-8BA3-CC15DE920329}" type="presOf" srcId="{4AA42AF3-C6B9-4D53-BE59-5E9D25FC0DE8}" destId="{FD035857-E931-3843-AC6D-BD1295B9565B}" srcOrd="0" destOrd="0" presId="urn:microsoft.com/office/officeart/2005/8/layout/vList2"/>
    <dgm:cxn modelId="{60851217-7849-448A-96C2-D0ACC6C7BF4E}" srcId="{22539D80-BDF6-4795-BD6E-AD7D90D0D954}" destId="{ADCEF7C9-32D0-48FF-B1A8-D94B92FE7AEE}" srcOrd="0" destOrd="0" parTransId="{2EDDD480-E6E5-47E2-84B9-1614EC86F181}" sibTransId="{A144E92D-4634-444E-9F57-2FE0B936419D}"/>
    <dgm:cxn modelId="{407E18A2-8F51-40F5-924F-ABE8903A4FD8}" srcId="{FBA4ABF1-4D50-432E-9AF8-29BE69243D9F}" destId="{4AA42AF3-C6B9-4D53-BE59-5E9D25FC0DE8}" srcOrd="4" destOrd="0" parTransId="{80FA15D0-8042-43AD-8069-12BCC577704A}" sibTransId="{70ADD7AF-6890-4911-AAA0-8A50EF945BD8}"/>
    <dgm:cxn modelId="{5FE3B66B-1721-3249-85BC-744B4D90686D}" type="presOf" srcId="{0CDC9257-DA24-41D7-B9F9-8609E4284A88}" destId="{B42EE271-954A-7E42-9936-9EDEA6C4BD5A}" srcOrd="0" destOrd="1" presId="urn:microsoft.com/office/officeart/2005/8/layout/vList2"/>
    <dgm:cxn modelId="{0D47DE46-4365-4685-A98E-46C7A5AC22B6}" srcId="{FBA4ABF1-4D50-432E-9AF8-29BE69243D9F}" destId="{BE04103C-769C-45A2-84CD-4A2FEF1EEEC1}" srcOrd="5" destOrd="0" parTransId="{1C14D903-CEC5-4A0A-93B6-E36B4B74F2EE}" sibTransId="{34F9A1E5-FCD8-46E0-97A3-68E6E86AFAE9}"/>
    <dgm:cxn modelId="{93033F41-E0D7-A74B-8269-EED001D32AF3}" srcId="{FBA4ABF1-4D50-432E-9AF8-29BE69243D9F}" destId="{6792EBB0-CF48-1247-9A3D-FDCF6C79141B}" srcOrd="1" destOrd="0" parTransId="{1985D311-C65D-A946-89E2-6C45C9B0C0E5}" sibTransId="{B53D6DF6-2F4C-D845-B25D-E32E15E6EC49}"/>
    <dgm:cxn modelId="{0897C384-D521-45A7-84C4-F713B3136545}" srcId="{FBA4ABF1-4D50-432E-9AF8-29BE69243D9F}" destId="{22539D80-BDF6-4795-BD6E-AD7D90D0D954}" srcOrd="2" destOrd="0" parTransId="{38EC7560-EBC3-488C-847E-96FEFECA451C}" sibTransId="{FA3E0B85-61D1-4EA4-A03E-1E0398EEA5C7}"/>
    <dgm:cxn modelId="{3639D9BF-EAFD-D347-9A36-5B3DEB452C9D}" type="presOf" srcId="{BE04103C-769C-45A2-84CD-4A2FEF1EEEC1}" destId="{D2FFD7BF-B350-0046-BB7A-7DFA12CC28CB}" srcOrd="0" destOrd="0" presId="urn:microsoft.com/office/officeart/2005/8/layout/vList2"/>
    <dgm:cxn modelId="{5810F57F-4352-4F4D-9AD8-988A63D4C0D5}" type="presOf" srcId="{F6761CF2-58BE-45B4-841A-705C98498CF1}" destId="{A6389FC3-B445-3348-B1E9-25DF7CF95ADA}" srcOrd="0" destOrd="0" presId="urn:microsoft.com/office/officeart/2005/8/layout/vList2"/>
    <dgm:cxn modelId="{2B2F6F40-1B4E-874A-910D-2DBFEC386FFC}" type="presOf" srcId="{FBA4ABF1-4D50-432E-9AF8-29BE69243D9F}" destId="{D1EEDD43-6F56-A845-8EE3-2E3DA7E95FB1}" srcOrd="0" destOrd="0" presId="urn:microsoft.com/office/officeart/2005/8/layout/vList2"/>
    <dgm:cxn modelId="{D929A5AB-E057-D046-B74C-999FB58EEE94}" type="presOf" srcId="{22539D80-BDF6-4795-BD6E-AD7D90D0D954}" destId="{FE2D838E-F0CB-D740-9125-726C96FA9674}" srcOrd="0" destOrd="0" presId="urn:microsoft.com/office/officeart/2005/8/layout/vList2"/>
    <dgm:cxn modelId="{ADCACDF4-13E8-4F1C-877D-211F0FA4BFF4}" srcId="{22539D80-BDF6-4795-BD6E-AD7D90D0D954}" destId="{0CDC9257-DA24-41D7-B9F9-8609E4284A88}" srcOrd="1" destOrd="0" parTransId="{54D8DD03-CC20-4FC9-8FC3-2A97382F63C0}" sibTransId="{538B438A-C6A8-4FEA-851F-181F8D0E65B7}"/>
    <dgm:cxn modelId="{A73B866F-8CB1-48B7-BD8F-6ACCF37F48EC}" srcId="{FBA4ABF1-4D50-432E-9AF8-29BE69243D9F}" destId="{D34B8077-BB59-4078-A0B6-34D377C793BD}" srcOrd="0" destOrd="0" parTransId="{A183092E-508C-4BF7-8112-2C704E7A1EA1}" sibTransId="{737ACCFA-242E-4555-8C44-049A11D6C7F0}"/>
    <dgm:cxn modelId="{98DE2531-EC84-3C4F-BF2F-8C7E4C7EB534}" type="presOf" srcId="{ADCEF7C9-32D0-48FF-B1A8-D94B92FE7AEE}" destId="{B42EE271-954A-7E42-9936-9EDEA6C4BD5A}" srcOrd="0" destOrd="0" presId="urn:microsoft.com/office/officeart/2005/8/layout/vList2"/>
    <dgm:cxn modelId="{9351CA08-A169-5349-BF05-161C846268E2}" type="presOf" srcId="{D34B8077-BB59-4078-A0B6-34D377C793BD}" destId="{061CCB10-1E40-AF4E-A44F-FC8857E686BD}" srcOrd="0" destOrd="0" presId="urn:microsoft.com/office/officeart/2005/8/layout/vList2"/>
    <dgm:cxn modelId="{1AF4B85B-3D6B-7F4A-8C6C-BEFDDBE992A5}" type="presParOf" srcId="{D1EEDD43-6F56-A845-8EE3-2E3DA7E95FB1}" destId="{061CCB10-1E40-AF4E-A44F-FC8857E686BD}" srcOrd="0" destOrd="0" presId="urn:microsoft.com/office/officeart/2005/8/layout/vList2"/>
    <dgm:cxn modelId="{DCF17928-87AE-194D-A3A9-D40327DB785E}" type="presParOf" srcId="{D1EEDD43-6F56-A845-8EE3-2E3DA7E95FB1}" destId="{D98CBCD5-D646-D14C-83E6-A26AF1BBA987}" srcOrd="1" destOrd="0" presId="urn:microsoft.com/office/officeart/2005/8/layout/vList2"/>
    <dgm:cxn modelId="{4F5C956E-8F52-5640-8AFC-D9D0FCC5DFA1}" type="presParOf" srcId="{D1EEDD43-6F56-A845-8EE3-2E3DA7E95FB1}" destId="{DBABFF91-72B8-8F4C-93DF-03F353C229A3}" srcOrd="2" destOrd="0" presId="urn:microsoft.com/office/officeart/2005/8/layout/vList2"/>
    <dgm:cxn modelId="{B0BE768F-0C78-814F-A839-C4CD704E6D74}" type="presParOf" srcId="{D1EEDD43-6F56-A845-8EE3-2E3DA7E95FB1}" destId="{76189824-FA87-E34B-877B-EDCFF5CAC0DD}" srcOrd="3" destOrd="0" presId="urn:microsoft.com/office/officeart/2005/8/layout/vList2"/>
    <dgm:cxn modelId="{CF3414E5-8B4A-7D43-8C39-E6305A2800C4}" type="presParOf" srcId="{D1EEDD43-6F56-A845-8EE3-2E3DA7E95FB1}" destId="{FE2D838E-F0CB-D740-9125-726C96FA9674}" srcOrd="4" destOrd="0" presId="urn:microsoft.com/office/officeart/2005/8/layout/vList2"/>
    <dgm:cxn modelId="{D6EA124D-BD28-8E41-9A35-46696C21029E}" type="presParOf" srcId="{D1EEDD43-6F56-A845-8EE3-2E3DA7E95FB1}" destId="{B42EE271-954A-7E42-9936-9EDEA6C4BD5A}" srcOrd="5" destOrd="0" presId="urn:microsoft.com/office/officeart/2005/8/layout/vList2"/>
    <dgm:cxn modelId="{AD5D9EF2-9BEC-0746-ADCA-7695E6BF85CC}" type="presParOf" srcId="{D1EEDD43-6F56-A845-8EE3-2E3DA7E95FB1}" destId="{A6389FC3-B445-3348-B1E9-25DF7CF95ADA}" srcOrd="6" destOrd="0" presId="urn:microsoft.com/office/officeart/2005/8/layout/vList2"/>
    <dgm:cxn modelId="{CD727F57-9D60-2140-8305-2B545139AB1B}" type="presParOf" srcId="{D1EEDD43-6F56-A845-8EE3-2E3DA7E95FB1}" destId="{F7D79370-8451-6545-8F5E-2E7B8F9803F7}" srcOrd="7" destOrd="0" presId="urn:microsoft.com/office/officeart/2005/8/layout/vList2"/>
    <dgm:cxn modelId="{50BBD9AF-B5CE-C74F-B567-4C4B49F73467}" type="presParOf" srcId="{D1EEDD43-6F56-A845-8EE3-2E3DA7E95FB1}" destId="{FD035857-E931-3843-AC6D-BD1295B9565B}" srcOrd="8" destOrd="0" presId="urn:microsoft.com/office/officeart/2005/8/layout/vList2"/>
    <dgm:cxn modelId="{F01D29AC-B125-C647-B23D-DE93BB02D728}" type="presParOf" srcId="{D1EEDD43-6F56-A845-8EE3-2E3DA7E95FB1}" destId="{4FFF0188-6FDC-C64B-8BB8-24C767209ABE}" srcOrd="9" destOrd="0" presId="urn:microsoft.com/office/officeart/2005/8/layout/vList2"/>
    <dgm:cxn modelId="{5A65812F-0FAF-9B4D-BD9A-DFD5E5B512C5}" type="presParOf" srcId="{D1EEDD43-6F56-A845-8EE3-2E3DA7E95FB1}" destId="{D2FFD7BF-B350-0046-BB7A-7DFA12CC28CB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405423-8AE1-4178-A26D-8D6664E3CCCC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4F30BD4-7C6A-4CA5-95E8-F9A393B88428}">
      <dgm:prSet/>
      <dgm:spPr/>
      <dgm:t>
        <a:bodyPr/>
        <a:lstStyle/>
        <a:p>
          <a:r>
            <a:rPr kumimoji="1" lang="zh-CN" altLang="en-US" dirty="0"/>
            <a:t>费用申请</a:t>
          </a:r>
          <a:r>
            <a:rPr kumimoji="1" lang="zh-CN" dirty="0"/>
            <a:t>速度</a:t>
          </a:r>
          <a:r>
            <a:rPr kumimoji="1" lang="zh-CN" altLang="en-US" dirty="0"/>
            <a:t>加快</a:t>
          </a:r>
          <a:endParaRPr kumimoji="1" lang="en-US" altLang="zh-CN" dirty="0"/>
        </a:p>
        <a:p>
          <a:r>
            <a:rPr kumimoji="1" lang="zh-CN" b="1" dirty="0"/>
            <a:t>次</a:t>
          </a:r>
          <a:r>
            <a:rPr kumimoji="1" lang="en-US" b="1" dirty="0"/>
            <a:t>20</a:t>
          </a:r>
          <a:r>
            <a:rPr kumimoji="1" lang="zh-CN" b="1" dirty="0"/>
            <a:t>天返</a:t>
          </a:r>
          <a:endParaRPr lang="en-US" b="1" dirty="0"/>
        </a:p>
      </dgm:t>
    </dgm:pt>
    <dgm:pt modelId="{EB069C24-2FF8-4462-A2B1-F9D113899734}" cxnId="{B8759717-5E37-4DE3-B97E-C388583FC813}" type="parTrans">
      <dgm:prSet/>
      <dgm:spPr/>
      <dgm:t>
        <a:bodyPr/>
        <a:lstStyle/>
        <a:p>
          <a:endParaRPr lang="en-US"/>
        </a:p>
      </dgm:t>
    </dgm:pt>
    <dgm:pt modelId="{8FE993D1-018E-4BA7-A65B-2CAFBBA4AC06}" cxnId="{B8759717-5E37-4DE3-B97E-C388583FC813}" type="sibTrans">
      <dgm:prSet/>
      <dgm:spPr/>
      <dgm:t>
        <a:bodyPr/>
        <a:lstStyle/>
        <a:p>
          <a:endParaRPr lang="en-US"/>
        </a:p>
      </dgm:t>
    </dgm:pt>
    <dgm:pt modelId="{B37E3A79-B2C7-47F5-9D33-B5A26707387E}">
      <dgm:prSet/>
      <dgm:spPr/>
      <dgm:t>
        <a:bodyPr/>
        <a:lstStyle/>
        <a:p>
          <a:r>
            <a:rPr kumimoji="1" lang="zh-CN" dirty="0"/>
            <a:t>可以随时查看</a:t>
          </a:r>
          <a:endParaRPr kumimoji="1" lang="en-US" altLang="zh-CN" dirty="0"/>
        </a:p>
        <a:p>
          <a:r>
            <a:rPr kumimoji="1" lang="zh-CN" dirty="0"/>
            <a:t>拜访</a:t>
          </a:r>
          <a:r>
            <a:rPr kumimoji="1" lang="en-US" dirty="0"/>
            <a:t>/</a:t>
          </a:r>
          <a:r>
            <a:rPr kumimoji="1" lang="zh-CN" dirty="0"/>
            <a:t>会议审核情况</a:t>
          </a:r>
          <a:endParaRPr lang="en-US" dirty="0"/>
        </a:p>
      </dgm:t>
    </dgm:pt>
    <dgm:pt modelId="{0FD9EB08-021E-4BE0-891C-C5B37E1C7874}" cxnId="{3DCC19F2-637C-4CCC-AAB9-ABBA2FFCC571}" type="parTrans">
      <dgm:prSet/>
      <dgm:spPr/>
      <dgm:t>
        <a:bodyPr/>
        <a:lstStyle/>
        <a:p>
          <a:endParaRPr lang="en-US"/>
        </a:p>
      </dgm:t>
    </dgm:pt>
    <dgm:pt modelId="{18C7ADE8-635B-47D6-917D-4ADCE7C72168}" cxnId="{3DCC19F2-637C-4CCC-AAB9-ABBA2FFCC571}" type="sibTrans">
      <dgm:prSet/>
      <dgm:spPr/>
      <dgm:t>
        <a:bodyPr/>
        <a:lstStyle/>
        <a:p>
          <a:endParaRPr lang="en-US"/>
        </a:p>
      </dgm:t>
    </dgm:pt>
    <dgm:pt modelId="{522048AF-1826-44F2-8E81-0514FF8DAE58}">
      <dgm:prSet/>
      <dgm:spPr/>
      <dgm:t>
        <a:bodyPr/>
        <a:lstStyle/>
        <a:p>
          <a:r>
            <a:rPr kumimoji="1" lang="zh-CN" dirty="0"/>
            <a:t>可通过经理端查询</a:t>
          </a:r>
          <a:endParaRPr kumimoji="1" lang="en-US" altLang="zh-CN" dirty="0"/>
        </a:p>
        <a:p>
          <a:r>
            <a:rPr kumimoji="1" lang="zh-CN" dirty="0"/>
            <a:t>产品流向明细</a:t>
          </a:r>
          <a:endParaRPr lang="en-US" dirty="0"/>
        </a:p>
      </dgm:t>
    </dgm:pt>
    <dgm:pt modelId="{BD76CAB8-7822-45C3-AAC1-B5927E02375C}" cxnId="{43898418-D677-4A04-B9DE-702D7D13D123}" type="parTrans">
      <dgm:prSet/>
      <dgm:spPr/>
      <dgm:t>
        <a:bodyPr/>
        <a:lstStyle/>
        <a:p>
          <a:endParaRPr lang="en-US"/>
        </a:p>
      </dgm:t>
    </dgm:pt>
    <dgm:pt modelId="{FB65FEDC-2235-4341-AC88-1761004AFDFC}" cxnId="{43898418-D677-4A04-B9DE-702D7D13D123}" type="sibTrans">
      <dgm:prSet/>
      <dgm:spPr/>
      <dgm:t>
        <a:bodyPr/>
        <a:lstStyle/>
        <a:p>
          <a:endParaRPr lang="en-US"/>
        </a:p>
      </dgm:t>
    </dgm:pt>
    <dgm:pt modelId="{AB8B52AE-19EC-4813-8F05-A3F9A14C5D3F}">
      <dgm:prSet/>
      <dgm:spPr/>
      <dgm:t>
        <a:bodyPr/>
        <a:lstStyle/>
        <a:p>
          <a:r>
            <a:rPr kumimoji="1" lang="zh-CN" dirty="0"/>
            <a:t>代表在积分页面可随时查看奖金明细</a:t>
          </a:r>
          <a:endParaRPr kumimoji="1" lang="en-US" altLang="zh-CN" dirty="0"/>
        </a:p>
        <a:p>
          <a:r>
            <a:rPr kumimoji="1" lang="zh-CN" dirty="0"/>
            <a:t>把握</a:t>
          </a:r>
          <a:r>
            <a:rPr kumimoji="1" lang="zh-CN" altLang="en-US" dirty="0"/>
            <a:t>费用申请</a:t>
          </a:r>
          <a:r>
            <a:rPr kumimoji="1" lang="zh-CN" dirty="0"/>
            <a:t>情况</a:t>
          </a:r>
          <a:endParaRPr lang="en-US" dirty="0"/>
        </a:p>
      </dgm:t>
    </dgm:pt>
    <dgm:pt modelId="{C7FF7210-B7AF-482C-AA1C-AB74AD515665}" cxnId="{B9EC1DF7-A532-479E-A843-3ED58BB3B307}" type="parTrans">
      <dgm:prSet/>
      <dgm:spPr/>
      <dgm:t>
        <a:bodyPr/>
        <a:lstStyle/>
        <a:p>
          <a:endParaRPr lang="en-US"/>
        </a:p>
      </dgm:t>
    </dgm:pt>
    <dgm:pt modelId="{3F91E2AF-F720-4B9B-BB87-21FD55310202}" cxnId="{B9EC1DF7-A532-479E-A843-3ED58BB3B307}" type="sibTrans">
      <dgm:prSet/>
      <dgm:spPr/>
      <dgm:t>
        <a:bodyPr/>
        <a:lstStyle/>
        <a:p>
          <a:endParaRPr lang="en-US"/>
        </a:p>
      </dgm:t>
    </dgm:pt>
    <dgm:pt modelId="{2D75F20E-6D53-4BCB-BA63-7159275D121B}">
      <dgm:prSet/>
      <dgm:spPr/>
      <dgm:t>
        <a:bodyPr/>
        <a:lstStyle/>
        <a:p>
          <a:r>
            <a:rPr kumimoji="1" lang="zh-CN" dirty="0"/>
            <a:t>产生证据链的医院</a:t>
          </a:r>
          <a:endParaRPr kumimoji="1" lang="en-US" altLang="zh-CN" dirty="0"/>
        </a:p>
        <a:p>
          <a:r>
            <a:rPr kumimoji="1" lang="zh-CN" dirty="0"/>
            <a:t>必须为</a:t>
          </a:r>
          <a:r>
            <a:rPr kumimoji="1" lang="zh-CN" b="1" dirty="0"/>
            <a:t>流向医院</a:t>
          </a:r>
          <a:endParaRPr lang="en-US" b="1" dirty="0"/>
        </a:p>
      </dgm:t>
    </dgm:pt>
    <dgm:pt modelId="{20788974-F804-4A8C-84E1-45BB8C93630A}" cxnId="{EF3FCE6F-7674-4B26-B011-3EED5BBE0906}" type="parTrans">
      <dgm:prSet/>
      <dgm:spPr/>
      <dgm:t>
        <a:bodyPr/>
        <a:lstStyle/>
        <a:p>
          <a:endParaRPr lang="en-US"/>
        </a:p>
      </dgm:t>
    </dgm:pt>
    <dgm:pt modelId="{0BCFC301-3F4A-41E8-840D-832B07C5DCB1}" cxnId="{EF3FCE6F-7674-4B26-B011-3EED5BBE0906}" type="sibTrans">
      <dgm:prSet/>
      <dgm:spPr/>
      <dgm:t>
        <a:bodyPr/>
        <a:lstStyle/>
        <a:p>
          <a:endParaRPr lang="en-US"/>
        </a:p>
      </dgm:t>
    </dgm:pt>
    <dgm:pt modelId="{03A95C5F-D20A-4501-BA48-0C892CC3BD98}">
      <dgm:prSet/>
      <dgm:spPr/>
      <dgm:t>
        <a:bodyPr/>
        <a:lstStyle/>
        <a:p>
          <a:r>
            <a:rPr kumimoji="1" lang="zh-CN" dirty="0"/>
            <a:t>与销售经理确认已备案医院名单进行注册</a:t>
          </a:r>
          <a:endParaRPr lang="en-US" dirty="0"/>
        </a:p>
      </dgm:t>
    </dgm:pt>
    <dgm:pt modelId="{79E6C248-1DD0-47C8-ACBF-91E6D503D9E8}" cxnId="{5A3B3078-04A5-4B2D-8C3A-E8AAADB69ED8}" type="parTrans">
      <dgm:prSet/>
      <dgm:spPr/>
      <dgm:t>
        <a:bodyPr/>
        <a:lstStyle/>
        <a:p>
          <a:endParaRPr lang="en-US"/>
        </a:p>
      </dgm:t>
    </dgm:pt>
    <dgm:pt modelId="{FEF9A87B-650B-43AC-86A0-65CF2957CF02}" cxnId="{5A3B3078-04A5-4B2D-8C3A-E8AAADB69ED8}" type="sibTrans">
      <dgm:prSet/>
      <dgm:spPr/>
      <dgm:t>
        <a:bodyPr/>
        <a:lstStyle/>
        <a:p>
          <a:endParaRPr lang="en-US"/>
        </a:p>
      </dgm:t>
    </dgm:pt>
    <dgm:pt modelId="{E9E57F4B-1717-4BA9-AC0F-B0238E3D17CD}">
      <dgm:prSet/>
      <dgm:spPr/>
      <dgm:t>
        <a:bodyPr/>
        <a:lstStyle/>
        <a:p>
          <a:r>
            <a:rPr kumimoji="1" lang="zh-CN" dirty="0"/>
            <a:t>面对面拜访审核</a:t>
          </a:r>
          <a:endParaRPr kumimoji="1" lang="en-US" altLang="zh-CN" dirty="0"/>
        </a:p>
        <a:p>
          <a:r>
            <a:rPr kumimoji="1" lang="zh-CN" dirty="0"/>
            <a:t>要求降低</a:t>
          </a:r>
          <a:endParaRPr lang="en-US" dirty="0"/>
        </a:p>
      </dgm:t>
    </dgm:pt>
    <dgm:pt modelId="{227E1D7B-FE46-486A-8C98-6290C56FDD8D}" cxnId="{9277F799-5372-4A8A-95D8-B7A589DCDDC0}" type="sibTrans">
      <dgm:prSet/>
      <dgm:spPr/>
      <dgm:t>
        <a:bodyPr/>
        <a:lstStyle/>
        <a:p>
          <a:endParaRPr lang="en-US"/>
        </a:p>
      </dgm:t>
    </dgm:pt>
    <dgm:pt modelId="{71E466ED-E038-4B4F-A576-99FD8FAC3210}" cxnId="{9277F799-5372-4A8A-95D8-B7A589DCDDC0}" type="parTrans">
      <dgm:prSet/>
      <dgm:spPr/>
      <dgm:t>
        <a:bodyPr/>
        <a:lstStyle/>
        <a:p>
          <a:endParaRPr lang="en-US"/>
        </a:p>
      </dgm:t>
    </dgm:pt>
    <dgm:pt modelId="{9F98B6B5-AB64-4C2F-94A5-25608666D4B2}">
      <dgm:prSet/>
      <dgm:spPr/>
      <dgm:t>
        <a:bodyPr/>
        <a:lstStyle/>
        <a:p>
          <a:r>
            <a:rPr kumimoji="1" lang="zh-CN" dirty="0"/>
            <a:t>一个账号可以有多家医院</a:t>
          </a:r>
          <a:endParaRPr kumimoji="1" lang="en-US" altLang="zh-CN" dirty="0"/>
        </a:p>
        <a:p>
          <a:r>
            <a:rPr kumimoji="1" lang="zh-CN" dirty="0"/>
            <a:t>一家医院一个产品</a:t>
          </a:r>
          <a:endParaRPr kumimoji="1" lang="en-US" altLang="zh-CN" dirty="0"/>
        </a:p>
        <a:p>
          <a:r>
            <a:rPr kumimoji="1" lang="zh-CN" dirty="0"/>
            <a:t>只能</a:t>
          </a:r>
          <a:r>
            <a:rPr kumimoji="1" lang="zh-CN" altLang="en-US" dirty="0"/>
            <a:t>对应一个账号</a:t>
          </a:r>
          <a:endParaRPr lang="en-US" dirty="0"/>
        </a:p>
      </dgm:t>
    </dgm:pt>
    <dgm:pt modelId="{254DFB60-B73F-4E0B-83F1-7B2503658458}" cxnId="{B1C0B4E9-3F63-4180-BD8D-1AC42919F839}" type="sibTrans">
      <dgm:prSet/>
      <dgm:spPr/>
      <dgm:t>
        <a:bodyPr/>
        <a:lstStyle/>
        <a:p>
          <a:endParaRPr lang="en-US"/>
        </a:p>
      </dgm:t>
    </dgm:pt>
    <dgm:pt modelId="{F62F8E3C-416C-4BB9-85EC-D43C1940E544}" cxnId="{B1C0B4E9-3F63-4180-BD8D-1AC42919F839}" type="parTrans">
      <dgm:prSet/>
      <dgm:spPr/>
      <dgm:t>
        <a:bodyPr/>
        <a:lstStyle/>
        <a:p>
          <a:endParaRPr lang="en-US"/>
        </a:p>
      </dgm:t>
    </dgm:pt>
    <dgm:pt modelId="{EC17414A-0002-4259-B877-3437E68667D6}">
      <dgm:prSet/>
      <dgm:spPr/>
      <dgm:t>
        <a:bodyPr/>
        <a:lstStyle/>
        <a:p>
          <a:r>
            <a:rPr kumimoji="1" lang="zh-CN" dirty="0"/>
            <a:t>有特殊情况，请及时于经理反馈</a:t>
          </a:r>
          <a:endParaRPr lang="en-US" dirty="0"/>
        </a:p>
      </dgm:t>
    </dgm:pt>
    <dgm:pt modelId="{B2E34BD0-AFE1-4784-9CBA-90E6BBCB0412}" cxnId="{BF124F65-C299-44DF-952F-5D89016ABEB4}" type="sibTrans">
      <dgm:prSet/>
      <dgm:spPr/>
      <dgm:t>
        <a:bodyPr/>
        <a:lstStyle/>
        <a:p>
          <a:endParaRPr lang="en-US"/>
        </a:p>
      </dgm:t>
    </dgm:pt>
    <dgm:pt modelId="{1838456B-A15D-4645-927C-088F49746052}" cxnId="{BF124F65-C299-44DF-952F-5D89016ABEB4}" type="parTrans">
      <dgm:prSet/>
      <dgm:spPr/>
      <dgm:t>
        <a:bodyPr/>
        <a:lstStyle/>
        <a:p>
          <a:endParaRPr lang="en-US"/>
        </a:p>
      </dgm:t>
    </dgm:pt>
    <dgm:pt modelId="{B32311A2-8452-9B46-9785-C2D2F7120842}">
      <dgm:prSet/>
      <dgm:spPr/>
      <dgm:t>
        <a:bodyPr/>
        <a:lstStyle/>
        <a:p>
          <a:r>
            <a:rPr lang="en-US" dirty="0" err="1"/>
            <a:t>会添加多种证据链形式</a:t>
          </a:r>
          <a:endParaRPr lang="en-US" dirty="0"/>
        </a:p>
      </dgm:t>
    </dgm:pt>
    <dgm:pt modelId="{A590F463-9F33-9140-A0F5-E9F7B5E74F3A}" cxnId="{B6F6FA3D-0CB3-214C-896B-AD221A34C603}" type="parTrans">
      <dgm:prSet/>
      <dgm:spPr/>
      <dgm:t>
        <a:bodyPr/>
        <a:lstStyle/>
        <a:p>
          <a:endParaRPr lang="zh-CN" altLang="en-US"/>
        </a:p>
      </dgm:t>
    </dgm:pt>
    <dgm:pt modelId="{F0A25EEA-BBFB-9547-84B0-571179CD5846}" cxnId="{B6F6FA3D-0CB3-214C-896B-AD221A34C603}" type="sibTrans">
      <dgm:prSet/>
      <dgm:spPr/>
      <dgm:t>
        <a:bodyPr/>
        <a:lstStyle/>
        <a:p>
          <a:endParaRPr lang="zh-CN" altLang="en-US"/>
        </a:p>
      </dgm:t>
    </dgm:pt>
    <dgm:pt modelId="{B1334905-7E1F-E64D-B6F2-137F32B8AFF0}" type="pres">
      <dgm:prSet presAssocID="{EE405423-8AE1-4178-A26D-8D6664E3CCC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44C94F-1CE6-044E-98A9-8B5D62C9923D}" type="pres">
      <dgm:prSet presAssocID="{E9E57F4B-1717-4BA9-AC0F-B0238E3D17CD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6A15DB-38A2-F04C-A69B-E0A4D71C6107}" type="pres">
      <dgm:prSet presAssocID="{227E1D7B-FE46-486A-8C98-6290C56FDD8D}" presName="sibTrans" presStyleCnt="0"/>
      <dgm:spPr/>
    </dgm:pt>
    <dgm:pt modelId="{2532C66C-BC76-0742-8354-96667E8F43C6}" type="pres">
      <dgm:prSet presAssocID="{64F30BD4-7C6A-4CA5-95E8-F9A393B8842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9547E4-48D2-9D47-84BD-19944B38816B}" type="pres">
      <dgm:prSet presAssocID="{8FE993D1-018E-4BA7-A65B-2CAFBBA4AC06}" presName="sibTrans" presStyleCnt="0"/>
      <dgm:spPr/>
    </dgm:pt>
    <dgm:pt modelId="{4ED0AADB-04A7-9F43-AE5F-76D31AB04296}" type="pres">
      <dgm:prSet presAssocID="{B37E3A79-B2C7-47F5-9D33-B5A26707387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36B078-1E0D-C94C-A502-85787C354173}" type="pres">
      <dgm:prSet presAssocID="{18C7ADE8-635B-47D6-917D-4ADCE7C72168}" presName="sibTrans" presStyleCnt="0"/>
      <dgm:spPr/>
    </dgm:pt>
    <dgm:pt modelId="{7DD598B6-A0C7-534B-83D8-C0A44D337E7B}" type="pres">
      <dgm:prSet presAssocID="{522048AF-1826-44F2-8E81-0514FF8DAE5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B1B770-FAEB-5F43-96FB-71951F530F8E}" type="pres">
      <dgm:prSet presAssocID="{FB65FEDC-2235-4341-AC88-1761004AFDFC}" presName="sibTrans" presStyleCnt="0"/>
      <dgm:spPr/>
    </dgm:pt>
    <dgm:pt modelId="{AE5ED6B8-12A9-594C-B329-ABB969ECCB86}" type="pres">
      <dgm:prSet presAssocID="{AB8B52AE-19EC-4813-8F05-A3F9A14C5D3F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C25FD8-E38A-AD46-94E9-53B15329F053}" type="pres">
      <dgm:prSet presAssocID="{3F91E2AF-F720-4B9B-BB87-21FD55310202}" presName="sibTrans" presStyleCnt="0"/>
      <dgm:spPr/>
    </dgm:pt>
    <dgm:pt modelId="{AA38BBC5-31F4-4B4C-A0E8-CAA464BC4BBC}" type="pres">
      <dgm:prSet presAssocID="{2D75F20E-6D53-4BCB-BA63-7159275D121B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6C38194-294C-4A42-B4E5-E4D0AFA9782A}" type="pres">
      <dgm:prSet presAssocID="{0BCFC301-3F4A-41E8-840D-832B07C5DCB1}" presName="sibTrans" presStyleCnt="0"/>
      <dgm:spPr/>
    </dgm:pt>
    <dgm:pt modelId="{1EE99A5B-C55B-8444-BE85-69815C5960E5}" type="pres">
      <dgm:prSet presAssocID="{9F98B6B5-AB64-4C2F-94A5-25608666D4B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3DCC19F2-637C-4CCC-AAB9-ABBA2FFCC571}" srcId="{EE405423-8AE1-4178-A26D-8D6664E3CCCC}" destId="{B37E3A79-B2C7-47F5-9D33-B5A26707387E}" srcOrd="2" destOrd="0" parTransId="{0FD9EB08-021E-4BE0-891C-C5B37E1C7874}" sibTransId="{18C7ADE8-635B-47D6-917D-4ADCE7C72168}"/>
    <dgm:cxn modelId="{69F28793-0BC5-784C-810F-D7713DB728E3}" type="presOf" srcId="{B32311A2-8452-9B46-9785-C2D2F7120842}" destId="{AA38BBC5-31F4-4B4C-A0E8-CAA464BC4BBC}" srcOrd="0" destOrd="2" presId="urn:microsoft.com/office/officeart/2005/8/layout/default"/>
    <dgm:cxn modelId="{B8759717-5E37-4DE3-B97E-C388583FC813}" srcId="{EE405423-8AE1-4178-A26D-8D6664E3CCCC}" destId="{64F30BD4-7C6A-4CA5-95E8-F9A393B88428}" srcOrd="1" destOrd="0" parTransId="{EB069C24-2FF8-4462-A2B1-F9D113899734}" sibTransId="{8FE993D1-018E-4BA7-A65B-2CAFBBA4AC06}"/>
    <dgm:cxn modelId="{97EE7442-124D-9C43-9465-6D0FA1B0BBEB}" type="presOf" srcId="{B37E3A79-B2C7-47F5-9D33-B5A26707387E}" destId="{4ED0AADB-04A7-9F43-AE5F-76D31AB04296}" srcOrd="0" destOrd="0" presId="urn:microsoft.com/office/officeart/2005/8/layout/default"/>
    <dgm:cxn modelId="{BAA68B4F-F103-2742-AC45-52FDC5DAB1DA}" type="presOf" srcId="{AB8B52AE-19EC-4813-8F05-A3F9A14C5D3F}" destId="{AE5ED6B8-12A9-594C-B329-ABB969ECCB86}" srcOrd="0" destOrd="0" presId="urn:microsoft.com/office/officeart/2005/8/layout/default"/>
    <dgm:cxn modelId="{E474BD47-3B4E-304A-86FC-04F063764BF1}" type="presOf" srcId="{EE405423-8AE1-4178-A26D-8D6664E3CCCC}" destId="{B1334905-7E1F-E64D-B6F2-137F32B8AFF0}" srcOrd="0" destOrd="0" presId="urn:microsoft.com/office/officeart/2005/8/layout/default"/>
    <dgm:cxn modelId="{5A3B3078-04A5-4B2D-8C3A-E8AAADB69ED8}" srcId="{2D75F20E-6D53-4BCB-BA63-7159275D121B}" destId="{03A95C5F-D20A-4501-BA48-0C892CC3BD98}" srcOrd="0" destOrd="0" parTransId="{79E6C248-1DD0-47C8-ACBF-91E6D503D9E8}" sibTransId="{FEF9A87B-650B-43AC-86A0-65CF2957CF02}"/>
    <dgm:cxn modelId="{354FAD7F-F48E-9D4D-BF41-FB3BCEDE75B5}" type="presOf" srcId="{64F30BD4-7C6A-4CA5-95E8-F9A393B88428}" destId="{2532C66C-BC76-0742-8354-96667E8F43C6}" srcOrd="0" destOrd="0" presId="urn:microsoft.com/office/officeart/2005/8/layout/default"/>
    <dgm:cxn modelId="{EF3FCE6F-7674-4B26-B011-3EED5BBE0906}" srcId="{EE405423-8AE1-4178-A26D-8D6664E3CCCC}" destId="{2D75F20E-6D53-4BCB-BA63-7159275D121B}" srcOrd="5" destOrd="0" parTransId="{20788974-F804-4A8C-84E1-45BB8C93630A}" sibTransId="{0BCFC301-3F4A-41E8-840D-832B07C5DCB1}"/>
    <dgm:cxn modelId="{4C8716E1-F87F-034C-A4EF-0CDEBE6E01A6}" type="presOf" srcId="{EC17414A-0002-4259-B877-3437E68667D6}" destId="{1EE99A5B-C55B-8444-BE85-69815C5960E5}" srcOrd="0" destOrd="1" presId="urn:microsoft.com/office/officeart/2005/8/layout/default"/>
    <dgm:cxn modelId="{6F9AAFB3-4355-0D44-9B34-D91CA231D5C7}" type="presOf" srcId="{2D75F20E-6D53-4BCB-BA63-7159275D121B}" destId="{AA38BBC5-31F4-4B4C-A0E8-CAA464BC4BBC}" srcOrd="0" destOrd="0" presId="urn:microsoft.com/office/officeart/2005/8/layout/default"/>
    <dgm:cxn modelId="{43898418-D677-4A04-B9DE-702D7D13D123}" srcId="{EE405423-8AE1-4178-A26D-8D6664E3CCCC}" destId="{522048AF-1826-44F2-8E81-0514FF8DAE58}" srcOrd="3" destOrd="0" parTransId="{BD76CAB8-7822-45C3-AAC1-B5927E02375C}" sibTransId="{FB65FEDC-2235-4341-AC88-1761004AFDFC}"/>
    <dgm:cxn modelId="{C570D7AB-D495-204E-8D94-978A6F3311A0}" type="presOf" srcId="{03A95C5F-D20A-4501-BA48-0C892CC3BD98}" destId="{AA38BBC5-31F4-4B4C-A0E8-CAA464BC4BBC}" srcOrd="0" destOrd="1" presId="urn:microsoft.com/office/officeart/2005/8/layout/default"/>
    <dgm:cxn modelId="{BF124F65-C299-44DF-952F-5D89016ABEB4}" srcId="{9F98B6B5-AB64-4C2F-94A5-25608666D4B2}" destId="{EC17414A-0002-4259-B877-3437E68667D6}" srcOrd="0" destOrd="0" parTransId="{1838456B-A15D-4645-927C-088F49746052}" sibTransId="{B2E34BD0-AFE1-4784-9CBA-90E6BBCB0412}"/>
    <dgm:cxn modelId="{B6F6FA3D-0CB3-214C-896B-AD221A34C603}" srcId="{2D75F20E-6D53-4BCB-BA63-7159275D121B}" destId="{B32311A2-8452-9B46-9785-C2D2F7120842}" srcOrd="1" destOrd="0" parTransId="{A590F463-9F33-9140-A0F5-E9F7B5E74F3A}" sibTransId="{F0A25EEA-BBFB-9547-84B0-571179CD5846}"/>
    <dgm:cxn modelId="{6A3AFACE-9EC0-A840-A8DC-A831A528D726}" type="presOf" srcId="{E9E57F4B-1717-4BA9-AC0F-B0238E3D17CD}" destId="{F644C94F-1CE6-044E-98A9-8B5D62C9923D}" srcOrd="0" destOrd="0" presId="urn:microsoft.com/office/officeart/2005/8/layout/default"/>
    <dgm:cxn modelId="{801F6A4C-653E-1940-A607-75647DAD6D4C}" type="presOf" srcId="{522048AF-1826-44F2-8E81-0514FF8DAE58}" destId="{7DD598B6-A0C7-534B-83D8-C0A44D337E7B}" srcOrd="0" destOrd="0" presId="urn:microsoft.com/office/officeart/2005/8/layout/default"/>
    <dgm:cxn modelId="{55EE64E2-18AC-D749-A15D-316A754A9697}" type="presOf" srcId="{9F98B6B5-AB64-4C2F-94A5-25608666D4B2}" destId="{1EE99A5B-C55B-8444-BE85-69815C5960E5}" srcOrd="0" destOrd="0" presId="urn:microsoft.com/office/officeart/2005/8/layout/default"/>
    <dgm:cxn modelId="{B9EC1DF7-A532-479E-A843-3ED58BB3B307}" srcId="{EE405423-8AE1-4178-A26D-8D6664E3CCCC}" destId="{AB8B52AE-19EC-4813-8F05-A3F9A14C5D3F}" srcOrd="4" destOrd="0" parTransId="{C7FF7210-B7AF-482C-AA1C-AB74AD515665}" sibTransId="{3F91E2AF-F720-4B9B-BB87-21FD55310202}"/>
    <dgm:cxn modelId="{9277F799-5372-4A8A-95D8-B7A589DCDDC0}" srcId="{EE405423-8AE1-4178-A26D-8D6664E3CCCC}" destId="{E9E57F4B-1717-4BA9-AC0F-B0238E3D17CD}" srcOrd="0" destOrd="0" parTransId="{71E466ED-E038-4B4F-A576-99FD8FAC3210}" sibTransId="{227E1D7B-FE46-486A-8C98-6290C56FDD8D}"/>
    <dgm:cxn modelId="{B1C0B4E9-3F63-4180-BD8D-1AC42919F839}" srcId="{EE405423-8AE1-4178-A26D-8D6664E3CCCC}" destId="{9F98B6B5-AB64-4C2F-94A5-25608666D4B2}" srcOrd="6" destOrd="0" parTransId="{F62F8E3C-416C-4BB9-85EC-D43C1940E544}" sibTransId="{254DFB60-B73F-4E0B-83F1-7B2503658458}"/>
    <dgm:cxn modelId="{184F2292-1972-1640-ABFD-8481F05B81D9}" type="presParOf" srcId="{B1334905-7E1F-E64D-B6F2-137F32B8AFF0}" destId="{F644C94F-1CE6-044E-98A9-8B5D62C9923D}" srcOrd="0" destOrd="0" presId="urn:microsoft.com/office/officeart/2005/8/layout/default"/>
    <dgm:cxn modelId="{EA571DD6-A464-2142-86E7-572355183931}" type="presParOf" srcId="{B1334905-7E1F-E64D-B6F2-137F32B8AFF0}" destId="{7E6A15DB-38A2-F04C-A69B-E0A4D71C6107}" srcOrd="1" destOrd="0" presId="urn:microsoft.com/office/officeart/2005/8/layout/default"/>
    <dgm:cxn modelId="{67256874-60EB-7B4F-8DD9-0A209133D675}" type="presParOf" srcId="{B1334905-7E1F-E64D-B6F2-137F32B8AFF0}" destId="{2532C66C-BC76-0742-8354-96667E8F43C6}" srcOrd="2" destOrd="0" presId="urn:microsoft.com/office/officeart/2005/8/layout/default"/>
    <dgm:cxn modelId="{FF147E5B-07FE-A84C-B612-07AA464328AE}" type="presParOf" srcId="{B1334905-7E1F-E64D-B6F2-137F32B8AFF0}" destId="{AB9547E4-48D2-9D47-84BD-19944B38816B}" srcOrd="3" destOrd="0" presId="urn:microsoft.com/office/officeart/2005/8/layout/default"/>
    <dgm:cxn modelId="{22DCB677-5006-6048-80CD-1F2582F59F57}" type="presParOf" srcId="{B1334905-7E1F-E64D-B6F2-137F32B8AFF0}" destId="{4ED0AADB-04A7-9F43-AE5F-76D31AB04296}" srcOrd="4" destOrd="0" presId="urn:microsoft.com/office/officeart/2005/8/layout/default"/>
    <dgm:cxn modelId="{5B9E7E79-64FA-5244-A5BE-E5B620A24D61}" type="presParOf" srcId="{B1334905-7E1F-E64D-B6F2-137F32B8AFF0}" destId="{B836B078-1E0D-C94C-A502-85787C354173}" srcOrd="5" destOrd="0" presId="urn:microsoft.com/office/officeart/2005/8/layout/default"/>
    <dgm:cxn modelId="{832F64E5-2BE6-6E45-80BD-BA6EBD65C682}" type="presParOf" srcId="{B1334905-7E1F-E64D-B6F2-137F32B8AFF0}" destId="{7DD598B6-A0C7-534B-83D8-C0A44D337E7B}" srcOrd="6" destOrd="0" presId="urn:microsoft.com/office/officeart/2005/8/layout/default"/>
    <dgm:cxn modelId="{F4BACA0A-99F1-4B48-B23C-1642083EF06D}" type="presParOf" srcId="{B1334905-7E1F-E64D-B6F2-137F32B8AFF0}" destId="{42B1B770-FAEB-5F43-96FB-71951F530F8E}" srcOrd="7" destOrd="0" presId="urn:microsoft.com/office/officeart/2005/8/layout/default"/>
    <dgm:cxn modelId="{09D70265-36AF-8045-B28E-201632B2C2EB}" type="presParOf" srcId="{B1334905-7E1F-E64D-B6F2-137F32B8AFF0}" destId="{AE5ED6B8-12A9-594C-B329-ABB969ECCB86}" srcOrd="8" destOrd="0" presId="urn:microsoft.com/office/officeart/2005/8/layout/default"/>
    <dgm:cxn modelId="{9D457DDB-86DE-E445-8BE9-F7761AB40480}" type="presParOf" srcId="{B1334905-7E1F-E64D-B6F2-137F32B8AFF0}" destId="{1AC25FD8-E38A-AD46-94E9-53B15329F053}" srcOrd="9" destOrd="0" presId="urn:microsoft.com/office/officeart/2005/8/layout/default"/>
    <dgm:cxn modelId="{25B32E40-DB82-984D-B005-BC78D7B8F4C7}" type="presParOf" srcId="{B1334905-7E1F-E64D-B6F2-137F32B8AFF0}" destId="{AA38BBC5-31F4-4B4C-A0E8-CAA464BC4BBC}" srcOrd="10" destOrd="0" presId="urn:microsoft.com/office/officeart/2005/8/layout/default"/>
    <dgm:cxn modelId="{327AFD0D-F148-B442-9002-A72B1440762F}" type="presParOf" srcId="{B1334905-7E1F-E64D-B6F2-137F32B8AFF0}" destId="{06C38194-294C-4A42-B4E5-E4D0AFA9782A}" srcOrd="11" destOrd="0" presId="urn:microsoft.com/office/officeart/2005/8/layout/default"/>
    <dgm:cxn modelId="{64884EFB-D5A0-544D-B14F-ED61ABD6BF80}" type="presParOf" srcId="{B1334905-7E1F-E64D-B6F2-137F32B8AFF0}" destId="{1EE99A5B-C55B-8444-BE85-69815C5960E5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F9C787B-5C08-489D-9B6E-3AD9177351F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F5FBD3B-326A-45D5-8D7B-586B90289CD8}">
      <dgm:prSet/>
      <dgm:spPr/>
      <dgm:t>
        <a:bodyPr/>
        <a:lstStyle/>
        <a:p>
          <a:r>
            <a:rPr kumimoji="1" lang="zh-CN" b="1"/>
            <a:t>账号是否对手机有限制？是否可以两只手机登录？</a:t>
          </a:r>
          <a:endParaRPr lang="en-US"/>
        </a:p>
      </dgm:t>
    </dgm:pt>
    <dgm:pt modelId="{3D9994CE-7D6E-4A0D-9FA6-D72E421F253A}" cxnId="{25485065-12E3-4B9C-8EAC-2AC8D37477DF}" type="parTrans">
      <dgm:prSet/>
      <dgm:spPr/>
      <dgm:t>
        <a:bodyPr/>
        <a:lstStyle/>
        <a:p>
          <a:endParaRPr lang="en-US"/>
        </a:p>
      </dgm:t>
    </dgm:pt>
    <dgm:pt modelId="{D4052D5B-C45F-4838-9C50-FFDD955D591F}" cxnId="{25485065-12E3-4B9C-8EAC-2AC8D37477DF}" type="sibTrans">
      <dgm:prSet/>
      <dgm:spPr/>
      <dgm:t>
        <a:bodyPr/>
        <a:lstStyle/>
        <a:p>
          <a:endParaRPr lang="en-US"/>
        </a:p>
      </dgm:t>
    </dgm:pt>
    <dgm:pt modelId="{00CF0F85-D706-4404-BC40-3D862A4AFAF0}">
      <dgm:prSet/>
      <dgm:spPr/>
      <dgm:t>
        <a:bodyPr/>
        <a:lstStyle/>
        <a:p>
          <a:r>
            <a:rPr kumimoji="1" lang="zh-CN"/>
            <a:t>没有限制，只要有账号密码，便可登录。但两只手机不能同时登陆一个账号。需要保证手机号的有效性，更改密码与注册时，需要有效手机号收取验证码。</a:t>
          </a:r>
          <a:endParaRPr lang="en-US"/>
        </a:p>
      </dgm:t>
    </dgm:pt>
    <dgm:pt modelId="{51552561-2C4B-4E95-9D6B-425FF1D8B065}" cxnId="{83D374DD-163D-454A-89B0-098D16E89665}" type="parTrans">
      <dgm:prSet/>
      <dgm:spPr/>
      <dgm:t>
        <a:bodyPr/>
        <a:lstStyle/>
        <a:p>
          <a:endParaRPr lang="en-US"/>
        </a:p>
      </dgm:t>
    </dgm:pt>
    <dgm:pt modelId="{9065F0C0-63D2-4CF4-A782-C50BC1A73F85}" cxnId="{83D374DD-163D-454A-89B0-098D16E89665}" type="sibTrans">
      <dgm:prSet/>
      <dgm:spPr/>
      <dgm:t>
        <a:bodyPr/>
        <a:lstStyle/>
        <a:p>
          <a:endParaRPr lang="en-US"/>
        </a:p>
      </dgm:t>
    </dgm:pt>
    <dgm:pt modelId="{2B9B9BD7-15CD-476E-B206-72BD667EFEDA}">
      <dgm:prSet/>
      <dgm:spPr/>
      <dgm:t>
        <a:bodyPr/>
        <a:lstStyle/>
        <a:p>
          <a:r>
            <a:rPr kumimoji="1" lang="zh-CN" b="1" dirty="0"/>
            <a:t>如何注册已备案医院？</a:t>
          </a:r>
          <a:endParaRPr lang="en-US" dirty="0"/>
        </a:p>
      </dgm:t>
    </dgm:pt>
    <dgm:pt modelId="{9AAD3DEF-972A-4C92-AF2F-1E4CBB40EB73}" cxnId="{01E57FC3-7EC9-4B7D-A812-893B46F7FCB5}" type="parTrans">
      <dgm:prSet/>
      <dgm:spPr/>
      <dgm:t>
        <a:bodyPr/>
        <a:lstStyle/>
        <a:p>
          <a:endParaRPr lang="en-US"/>
        </a:p>
      </dgm:t>
    </dgm:pt>
    <dgm:pt modelId="{52BDCC55-5561-4ADC-9665-4ACE8A25E861}" cxnId="{01E57FC3-7EC9-4B7D-A812-893B46F7FCB5}" type="sibTrans">
      <dgm:prSet/>
      <dgm:spPr/>
      <dgm:t>
        <a:bodyPr/>
        <a:lstStyle/>
        <a:p>
          <a:endParaRPr lang="en-US"/>
        </a:p>
      </dgm:t>
    </dgm:pt>
    <dgm:pt modelId="{C8AB2C77-8406-480B-8226-A7E38E50593F}">
      <dgm:prSet/>
      <dgm:spPr/>
      <dgm:t>
        <a:bodyPr/>
        <a:lstStyle/>
        <a:p>
          <a:r>
            <a:rPr kumimoji="1" lang="zh-CN"/>
            <a:t>点击开发医院进行信息填写即可</a:t>
          </a:r>
          <a:endParaRPr lang="en-US"/>
        </a:p>
      </dgm:t>
    </dgm:pt>
    <dgm:pt modelId="{316AF384-7FBC-4947-9911-DB613C876093}" cxnId="{E2A60CD0-5FE1-42A8-96D1-5B131D740C00}" type="parTrans">
      <dgm:prSet/>
      <dgm:spPr/>
      <dgm:t>
        <a:bodyPr/>
        <a:lstStyle/>
        <a:p>
          <a:endParaRPr lang="en-US"/>
        </a:p>
      </dgm:t>
    </dgm:pt>
    <dgm:pt modelId="{1701F14C-EAAF-4EE0-8D38-1009326D3D0C}" cxnId="{E2A60CD0-5FE1-42A8-96D1-5B131D740C00}" type="sibTrans">
      <dgm:prSet/>
      <dgm:spPr/>
      <dgm:t>
        <a:bodyPr/>
        <a:lstStyle/>
        <a:p>
          <a:endParaRPr lang="en-US"/>
        </a:p>
      </dgm:t>
    </dgm:pt>
    <dgm:pt modelId="{8FEE2C55-DAF1-437C-B7BC-4E71F782DC79}">
      <dgm:prSet/>
      <dgm:spPr/>
      <dgm:t>
        <a:bodyPr/>
        <a:lstStyle/>
        <a:p>
          <a:r>
            <a:rPr kumimoji="1" lang="zh-CN" b="1" dirty="0"/>
            <a:t>医院搜索中，没有要申请的医院怎么办？</a:t>
          </a:r>
          <a:endParaRPr lang="en-US" dirty="0"/>
        </a:p>
      </dgm:t>
    </dgm:pt>
    <dgm:pt modelId="{22F6DAE9-B684-414D-BF29-520ECB4641E5}" cxnId="{D55DECAC-FCAD-470A-80E6-9D485A8DD094}" type="parTrans">
      <dgm:prSet/>
      <dgm:spPr/>
      <dgm:t>
        <a:bodyPr/>
        <a:lstStyle/>
        <a:p>
          <a:endParaRPr lang="en-US"/>
        </a:p>
      </dgm:t>
    </dgm:pt>
    <dgm:pt modelId="{6CE7F12E-37C0-460C-85B8-790E481C3050}" cxnId="{D55DECAC-FCAD-470A-80E6-9D485A8DD094}" type="sibTrans">
      <dgm:prSet/>
      <dgm:spPr/>
      <dgm:t>
        <a:bodyPr/>
        <a:lstStyle/>
        <a:p>
          <a:endParaRPr lang="en-US"/>
        </a:p>
      </dgm:t>
    </dgm:pt>
    <dgm:pt modelId="{297A97EF-CF60-4784-8C6D-007726408199}">
      <dgm:prSet/>
      <dgm:spPr/>
      <dgm:t>
        <a:bodyPr/>
        <a:lstStyle/>
        <a:p>
          <a:r>
            <a:rPr kumimoji="1" lang="zh-CN" dirty="0"/>
            <a:t>可填写“帮助反馈”或及时与经理线下反馈。</a:t>
          </a:r>
          <a:endParaRPr lang="en-US" dirty="0"/>
        </a:p>
      </dgm:t>
    </dgm:pt>
    <dgm:pt modelId="{835245CA-C2F5-4A79-A762-17C69414DC74}" cxnId="{FA6EF7E2-0E50-48B6-8658-F7D44EC4CB17}" type="parTrans">
      <dgm:prSet/>
      <dgm:spPr/>
      <dgm:t>
        <a:bodyPr/>
        <a:lstStyle/>
        <a:p>
          <a:endParaRPr lang="en-US"/>
        </a:p>
      </dgm:t>
    </dgm:pt>
    <dgm:pt modelId="{8B028965-5920-48D2-B0D0-E1EDF31F9211}" cxnId="{FA6EF7E2-0E50-48B6-8658-F7D44EC4CB17}" type="sibTrans">
      <dgm:prSet/>
      <dgm:spPr/>
      <dgm:t>
        <a:bodyPr/>
        <a:lstStyle/>
        <a:p>
          <a:endParaRPr lang="en-US"/>
        </a:p>
      </dgm:t>
    </dgm:pt>
    <dgm:pt modelId="{63BDD12E-33BC-47EE-B680-AE6B7ED53F89}">
      <dgm:prSet/>
      <dgm:spPr/>
      <dgm:t>
        <a:bodyPr/>
        <a:lstStyle/>
        <a:p>
          <a:r>
            <a:rPr kumimoji="1" lang="zh-CN" b="1"/>
            <a:t>医院信息错误怎么办？</a:t>
          </a:r>
          <a:endParaRPr lang="en-US"/>
        </a:p>
      </dgm:t>
    </dgm:pt>
    <dgm:pt modelId="{D1BF0D96-BAE7-4F3F-B2EC-AD8EF7DFF25A}" cxnId="{8EB43C9F-08E5-490B-83F7-E720615168B8}" type="parTrans">
      <dgm:prSet/>
      <dgm:spPr/>
      <dgm:t>
        <a:bodyPr/>
        <a:lstStyle/>
        <a:p>
          <a:endParaRPr lang="en-US"/>
        </a:p>
      </dgm:t>
    </dgm:pt>
    <dgm:pt modelId="{8B978AD1-9550-418B-8109-2A62967B559B}" cxnId="{8EB43C9F-08E5-490B-83F7-E720615168B8}" type="sibTrans">
      <dgm:prSet/>
      <dgm:spPr/>
      <dgm:t>
        <a:bodyPr/>
        <a:lstStyle/>
        <a:p>
          <a:endParaRPr lang="en-US"/>
        </a:p>
      </dgm:t>
    </dgm:pt>
    <dgm:pt modelId="{5E1CD379-7784-4F02-84AB-5CC54C6938CA}">
      <dgm:prSet/>
      <dgm:spPr/>
      <dgm:t>
        <a:bodyPr/>
        <a:lstStyle/>
        <a:p>
          <a:r>
            <a:rPr kumimoji="1" lang="zh-CN"/>
            <a:t>可填写“帮助反馈”或联系后台运营人员，尽快进行处理。</a:t>
          </a:r>
          <a:r>
            <a:rPr kumimoji="1" lang="en-US"/>
            <a:t>	</a:t>
          </a:r>
          <a:r>
            <a:rPr kumimoji="1" lang="zh-CN"/>
            <a:t>、</a:t>
          </a:r>
          <a:endParaRPr lang="en-US"/>
        </a:p>
      </dgm:t>
    </dgm:pt>
    <dgm:pt modelId="{CDB240D5-DB45-4A21-89DF-B41374201EEF}" cxnId="{9711E0CC-2FA7-49F9-A5C2-3B91598F9A28}" type="parTrans">
      <dgm:prSet/>
      <dgm:spPr/>
      <dgm:t>
        <a:bodyPr/>
        <a:lstStyle/>
        <a:p>
          <a:endParaRPr lang="en-US"/>
        </a:p>
      </dgm:t>
    </dgm:pt>
    <dgm:pt modelId="{D1B2C09B-1515-4F4F-9954-601F40B4F593}" cxnId="{9711E0CC-2FA7-49F9-A5C2-3B91598F9A28}" type="sibTrans">
      <dgm:prSet/>
      <dgm:spPr/>
      <dgm:t>
        <a:bodyPr/>
        <a:lstStyle/>
        <a:p>
          <a:endParaRPr lang="en-US"/>
        </a:p>
      </dgm:t>
    </dgm:pt>
    <dgm:pt modelId="{EAB21D2D-E533-435A-A838-DD09FF18ED7B}">
      <dgm:prSet/>
      <dgm:spPr/>
      <dgm:t>
        <a:bodyPr/>
        <a:lstStyle/>
        <a:p>
          <a:r>
            <a:rPr kumimoji="1" lang="zh-CN" b="1"/>
            <a:t>个人信息中客户名称的意思？</a:t>
          </a:r>
          <a:endParaRPr lang="en-US"/>
        </a:p>
      </dgm:t>
    </dgm:pt>
    <dgm:pt modelId="{A29B8F3D-DDBD-4A2D-BF8D-E63AA0ECDA4C}" cxnId="{59BEFF95-8DC1-411B-939B-8667B8FC4508}" type="parTrans">
      <dgm:prSet/>
      <dgm:spPr/>
      <dgm:t>
        <a:bodyPr/>
        <a:lstStyle/>
        <a:p>
          <a:endParaRPr lang="en-US"/>
        </a:p>
      </dgm:t>
    </dgm:pt>
    <dgm:pt modelId="{D1282F17-3E50-4B56-93BF-6E8EA5D7BA5A}" cxnId="{59BEFF95-8DC1-411B-939B-8667B8FC4508}" type="sibTrans">
      <dgm:prSet/>
      <dgm:spPr/>
      <dgm:t>
        <a:bodyPr/>
        <a:lstStyle/>
        <a:p>
          <a:endParaRPr lang="en-US"/>
        </a:p>
      </dgm:t>
    </dgm:pt>
    <dgm:pt modelId="{572CFD6A-19F2-480A-8BE0-FF2EAB8DF5B4}">
      <dgm:prSet/>
      <dgm:spPr/>
      <dgm:t>
        <a:bodyPr/>
        <a:lstStyle/>
        <a:p>
          <a:r>
            <a:rPr kumimoji="1" lang="zh-CN"/>
            <a:t>客户名称为与公司签合作协议书的名称，或者填写代理商名称。</a:t>
          </a:r>
          <a:endParaRPr lang="en-US"/>
        </a:p>
      </dgm:t>
    </dgm:pt>
    <dgm:pt modelId="{2A012CAA-6E6D-4DD7-8B7A-F7FCD0A6841A}" cxnId="{9B62ACED-BC1B-4D6E-ABE7-5382215AB917}" type="parTrans">
      <dgm:prSet/>
      <dgm:spPr/>
      <dgm:t>
        <a:bodyPr/>
        <a:lstStyle/>
        <a:p>
          <a:endParaRPr lang="en-US"/>
        </a:p>
      </dgm:t>
    </dgm:pt>
    <dgm:pt modelId="{D6A6A24A-C364-4395-953B-BF6F92959EED}" cxnId="{9B62ACED-BC1B-4D6E-ABE7-5382215AB917}" type="sibTrans">
      <dgm:prSet/>
      <dgm:spPr/>
      <dgm:t>
        <a:bodyPr/>
        <a:lstStyle/>
        <a:p>
          <a:endParaRPr lang="en-US"/>
        </a:p>
      </dgm:t>
    </dgm:pt>
    <dgm:pt modelId="{96E0C0B9-EC4D-4996-8863-5E32A0FDB8D5}">
      <dgm:prSet/>
      <dgm:spPr/>
      <dgm:t>
        <a:bodyPr/>
        <a:lstStyle/>
        <a:p>
          <a:r>
            <a:rPr kumimoji="1" lang="zh-CN" b="1" dirty="0"/>
            <a:t>安卓软件下载包显示“无应用程序可打开”，怎么处理？</a:t>
          </a:r>
          <a:endParaRPr lang="en-US" dirty="0"/>
        </a:p>
      </dgm:t>
    </dgm:pt>
    <dgm:pt modelId="{FC6AAD95-930C-4696-9AAE-13BC58F7EB70}" cxnId="{A1C213DE-6887-4B22-ACAE-5EBBB0AA76DD}" type="parTrans">
      <dgm:prSet/>
      <dgm:spPr/>
      <dgm:t>
        <a:bodyPr/>
        <a:lstStyle/>
        <a:p>
          <a:endParaRPr lang="en-US"/>
        </a:p>
      </dgm:t>
    </dgm:pt>
    <dgm:pt modelId="{BC0AE6D4-3ECA-46B0-9CF2-C42694B9EE57}" cxnId="{A1C213DE-6887-4B22-ACAE-5EBBB0AA76DD}" type="sibTrans">
      <dgm:prSet/>
      <dgm:spPr/>
      <dgm:t>
        <a:bodyPr/>
        <a:lstStyle/>
        <a:p>
          <a:endParaRPr lang="en-US"/>
        </a:p>
      </dgm:t>
    </dgm:pt>
    <dgm:pt modelId="{CCEA9C72-2C02-4614-867F-70054AD1FEEC}">
      <dgm:prSet/>
      <dgm:spPr/>
      <dgm:t>
        <a:bodyPr/>
        <a:lstStyle/>
        <a:p>
          <a:r>
            <a:rPr kumimoji="1" lang="zh-CN"/>
            <a:t>先安装</a:t>
          </a:r>
          <a:r>
            <a:rPr kumimoji="1" lang="en-US"/>
            <a:t>QQ</a:t>
          </a:r>
          <a:r>
            <a:rPr kumimoji="1" lang="zh-CN"/>
            <a:t>浏览器后，在进行朱鹊医访的下载安装。</a:t>
          </a:r>
          <a:endParaRPr lang="en-US"/>
        </a:p>
      </dgm:t>
    </dgm:pt>
    <dgm:pt modelId="{F6CC19E3-F3C2-498F-A130-7528E599CACB}" cxnId="{E0AA2B2C-F6C4-4821-9BA4-8E2F559BE761}" type="parTrans">
      <dgm:prSet/>
      <dgm:spPr/>
      <dgm:t>
        <a:bodyPr/>
        <a:lstStyle/>
        <a:p>
          <a:endParaRPr lang="en-US"/>
        </a:p>
      </dgm:t>
    </dgm:pt>
    <dgm:pt modelId="{A2AE4E65-F143-4398-8755-CDFA0CB8796F}" cxnId="{E0AA2B2C-F6C4-4821-9BA4-8E2F559BE761}" type="sibTrans">
      <dgm:prSet/>
      <dgm:spPr/>
      <dgm:t>
        <a:bodyPr/>
        <a:lstStyle/>
        <a:p>
          <a:endParaRPr lang="en-US"/>
        </a:p>
      </dgm:t>
    </dgm:pt>
    <dgm:pt modelId="{8B26AC03-5E97-EF49-883A-B244A9F702CB}">
      <dgm:prSet/>
      <dgm:spPr/>
      <dgm:t>
        <a:bodyPr/>
        <a:lstStyle/>
        <a:p>
          <a:r>
            <a:rPr lang="zh-CN" altLang="en-US" dirty="0"/>
            <a:t>医院申请成功后，还是不能创建拜访，是什么原因？</a:t>
          </a:r>
        </a:p>
      </dgm:t>
    </dgm:pt>
    <dgm:pt modelId="{8688B46B-FF97-5B43-8FA9-5ECEEE06B008}" cxnId="{09F1AA33-5E2D-1F43-9BBE-2440FBF6E27C}" type="parTrans">
      <dgm:prSet/>
      <dgm:spPr/>
      <dgm:t>
        <a:bodyPr/>
        <a:lstStyle/>
        <a:p>
          <a:endParaRPr lang="zh-CN" altLang="en-US"/>
        </a:p>
      </dgm:t>
    </dgm:pt>
    <dgm:pt modelId="{17F3A77E-B12F-854C-86E7-E00084B824A7}" cxnId="{09F1AA33-5E2D-1F43-9BBE-2440FBF6E27C}" type="sibTrans">
      <dgm:prSet/>
      <dgm:spPr/>
      <dgm:t>
        <a:bodyPr/>
        <a:lstStyle/>
        <a:p>
          <a:endParaRPr lang="zh-CN" altLang="en-US"/>
        </a:p>
      </dgm:t>
    </dgm:pt>
    <dgm:pt modelId="{553F35E2-AFD8-9244-99CD-A2BAD91DFA1A}">
      <dgm:prSet/>
      <dgm:spPr/>
      <dgm:t>
        <a:bodyPr/>
        <a:lstStyle/>
        <a:p>
          <a:r>
            <a:rPr lang="zh-CN" altLang="en-US" dirty="0"/>
            <a:t>原因一：没有签署电子合同</a:t>
          </a:r>
        </a:p>
      </dgm:t>
    </dgm:pt>
    <dgm:pt modelId="{100C9838-EA0C-374C-A82A-1889B0FB881B}" cxnId="{6FBC4A9C-627E-2B48-BC7A-F4EF34F3B33D}" type="parTrans">
      <dgm:prSet/>
      <dgm:spPr/>
      <dgm:t>
        <a:bodyPr/>
        <a:lstStyle/>
        <a:p>
          <a:endParaRPr lang="zh-CN" altLang="en-US"/>
        </a:p>
      </dgm:t>
    </dgm:pt>
    <dgm:pt modelId="{BCD0925F-55A7-834B-AB5B-93840B6C4AAC}" cxnId="{6FBC4A9C-627E-2B48-BC7A-F4EF34F3B33D}" type="sibTrans">
      <dgm:prSet/>
      <dgm:spPr/>
      <dgm:t>
        <a:bodyPr/>
        <a:lstStyle/>
        <a:p>
          <a:endParaRPr lang="zh-CN" altLang="en-US"/>
        </a:p>
      </dgm:t>
    </dgm:pt>
    <dgm:pt modelId="{158D59E9-4C21-3045-9DFD-7E7FEEEAE7A8}">
      <dgm:prSet/>
      <dgm:spPr/>
      <dgm:t>
        <a:bodyPr/>
        <a:lstStyle/>
        <a:p>
          <a:r>
            <a:rPr lang="zh-CN" altLang="en-US" dirty="0"/>
            <a:t>原因二：签署的医院中没有医生</a:t>
          </a:r>
        </a:p>
      </dgm:t>
    </dgm:pt>
    <dgm:pt modelId="{55DFCE52-C534-9249-8CA0-6D1E1F184705}" cxnId="{5A2CC9A2-62A7-F144-B92B-0BB44FCFB020}" type="parTrans">
      <dgm:prSet/>
      <dgm:spPr/>
      <dgm:t>
        <a:bodyPr/>
        <a:lstStyle/>
        <a:p>
          <a:endParaRPr lang="zh-CN" altLang="en-US"/>
        </a:p>
      </dgm:t>
    </dgm:pt>
    <dgm:pt modelId="{49B6E7C8-663B-354F-8C88-7771A2D07BAA}" cxnId="{5A2CC9A2-62A7-F144-B92B-0BB44FCFB020}" type="sibTrans">
      <dgm:prSet/>
      <dgm:spPr/>
      <dgm:t>
        <a:bodyPr/>
        <a:lstStyle/>
        <a:p>
          <a:endParaRPr lang="zh-CN" altLang="en-US"/>
        </a:p>
      </dgm:t>
    </dgm:pt>
    <dgm:pt modelId="{8CB9DBFA-FAD8-6243-B1AB-1E626691EB79}">
      <dgm:prSet/>
      <dgm:spPr/>
      <dgm:t>
        <a:bodyPr/>
        <a:lstStyle/>
        <a:p>
          <a:r>
            <a:rPr lang="zh-CN" altLang="en-US" dirty="0"/>
            <a:t>客户类型不清楚</a:t>
          </a:r>
        </a:p>
      </dgm:t>
    </dgm:pt>
    <dgm:pt modelId="{A9603EAA-C2B1-3C42-804F-BDE4BF3B45EC}" cxnId="{ED57F38C-2945-854E-94B3-2FE889AD6E8F}" type="parTrans">
      <dgm:prSet/>
      <dgm:spPr/>
      <dgm:t>
        <a:bodyPr/>
        <a:lstStyle/>
        <a:p>
          <a:endParaRPr lang="zh-CN" altLang="en-US"/>
        </a:p>
      </dgm:t>
    </dgm:pt>
    <dgm:pt modelId="{8F263426-6EAE-5A4B-B5CD-D83FC522E71D}" cxnId="{ED57F38C-2945-854E-94B3-2FE889AD6E8F}" type="sibTrans">
      <dgm:prSet/>
      <dgm:spPr/>
      <dgm:t>
        <a:bodyPr/>
        <a:lstStyle/>
        <a:p>
          <a:endParaRPr lang="zh-CN" altLang="en-US"/>
        </a:p>
      </dgm:t>
    </dgm:pt>
    <dgm:pt modelId="{BEE66E31-7318-E449-A3DE-5EB512DD3A59}">
      <dgm:prSet/>
      <dgm:spPr/>
      <dgm:t>
        <a:bodyPr/>
        <a:lstStyle/>
        <a:p>
          <a:r>
            <a:rPr lang="zh-CN" altLang="en-US" dirty="0"/>
            <a:t>请于销售经理确认</a:t>
          </a:r>
        </a:p>
      </dgm:t>
    </dgm:pt>
    <dgm:pt modelId="{93FE6729-03AE-A241-BF92-7C1BED18EF29}" cxnId="{04A26C11-7BD5-864D-BF6A-8653B1853DB4}" type="parTrans">
      <dgm:prSet/>
      <dgm:spPr/>
      <dgm:t>
        <a:bodyPr/>
        <a:lstStyle/>
        <a:p>
          <a:endParaRPr lang="zh-CN" altLang="en-US"/>
        </a:p>
      </dgm:t>
    </dgm:pt>
    <dgm:pt modelId="{53D67EF7-CB06-7D48-B2B1-13ECDDC8E8D1}" cxnId="{04A26C11-7BD5-864D-BF6A-8653B1853DB4}" type="sibTrans">
      <dgm:prSet/>
      <dgm:spPr/>
      <dgm:t>
        <a:bodyPr/>
        <a:lstStyle/>
        <a:p>
          <a:endParaRPr lang="zh-CN" altLang="en-US"/>
        </a:p>
      </dgm:t>
    </dgm:pt>
    <dgm:pt modelId="{FEACD8DD-F4C8-4543-9BD3-B72B08EFDC04}">
      <dgm:prSet/>
      <dgm:spPr/>
      <dgm:t>
        <a:bodyPr/>
        <a:lstStyle/>
        <a:p>
          <a:r>
            <a:rPr lang="zh-CN" altLang="en-US" dirty="0"/>
            <a:t>提交拜访后，拜访记录直接显示不合格原因？</a:t>
          </a:r>
        </a:p>
      </dgm:t>
    </dgm:pt>
    <dgm:pt modelId="{80D17740-AFF2-924D-871A-66882AAB829D}" cxnId="{3FA1E3BE-5B94-A644-865F-9E30B278321B}" type="parTrans">
      <dgm:prSet/>
      <dgm:spPr/>
      <dgm:t>
        <a:bodyPr/>
        <a:lstStyle/>
        <a:p>
          <a:endParaRPr lang="zh-CN" altLang="en-US"/>
        </a:p>
      </dgm:t>
    </dgm:pt>
    <dgm:pt modelId="{99F6547E-B7A9-2D47-8F3A-C7479998A763}" cxnId="{3FA1E3BE-5B94-A644-865F-9E30B278321B}" type="sibTrans">
      <dgm:prSet/>
      <dgm:spPr/>
      <dgm:t>
        <a:bodyPr/>
        <a:lstStyle/>
        <a:p>
          <a:endParaRPr lang="zh-CN" altLang="en-US"/>
        </a:p>
      </dgm:t>
    </dgm:pt>
    <dgm:pt modelId="{EE667240-A8F0-F644-B3CB-7532CF02DD5E}">
      <dgm:prSet/>
      <dgm:spPr/>
      <dgm:t>
        <a:bodyPr/>
        <a:lstStyle/>
        <a:p>
          <a:r>
            <a:rPr lang="zh-CN" altLang="en-US" dirty="0"/>
            <a:t>拜访条数超过十条</a:t>
          </a:r>
        </a:p>
      </dgm:t>
    </dgm:pt>
    <dgm:pt modelId="{617FE9F1-1F05-F342-B87A-230D370A93A6}" cxnId="{48C3CD8C-CD70-A041-AA2D-C5170824EE71}" type="parTrans">
      <dgm:prSet/>
      <dgm:spPr/>
      <dgm:t>
        <a:bodyPr/>
        <a:lstStyle/>
        <a:p>
          <a:endParaRPr lang="zh-CN" altLang="en-US"/>
        </a:p>
      </dgm:t>
    </dgm:pt>
    <dgm:pt modelId="{AD9FD927-CAE3-4D4A-830B-F533B80348D8}" cxnId="{48C3CD8C-CD70-A041-AA2D-C5170824EE71}" type="sibTrans">
      <dgm:prSet/>
      <dgm:spPr/>
      <dgm:t>
        <a:bodyPr/>
        <a:lstStyle/>
        <a:p>
          <a:endParaRPr lang="zh-CN" altLang="en-US"/>
        </a:p>
      </dgm:t>
    </dgm:pt>
    <dgm:pt modelId="{23626D85-EB43-4A4F-A791-89EAF561A044}">
      <dgm:prSet/>
      <dgm:spPr/>
      <dgm:t>
        <a:bodyPr/>
        <a:lstStyle/>
        <a:p>
          <a:r>
            <a:rPr lang="zh-CN" altLang="en-US" dirty="0"/>
            <a:t>拜访的开始时间为未来时间</a:t>
          </a:r>
        </a:p>
      </dgm:t>
    </dgm:pt>
    <dgm:pt modelId="{7F436F3C-6747-7D46-8687-A9BB214A1F72}" cxnId="{C047111E-1CB4-0C48-B354-F7AEE6EA30EC}" type="parTrans">
      <dgm:prSet/>
      <dgm:spPr/>
      <dgm:t>
        <a:bodyPr/>
        <a:lstStyle/>
        <a:p>
          <a:endParaRPr lang="zh-CN" altLang="en-US"/>
        </a:p>
      </dgm:t>
    </dgm:pt>
    <dgm:pt modelId="{ADB50E9A-3D03-2F41-B91A-CB85763C30FC}" cxnId="{C047111E-1CB4-0C48-B354-F7AEE6EA30EC}" type="sibTrans">
      <dgm:prSet/>
      <dgm:spPr/>
      <dgm:t>
        <a:bodyPr/>
        <a:lstStyle/>
        <a:p>
          <a:endParaRPr lang="zh-CN" altLang="en-US"/>
        </a:p>
      </dgm:t>
    </dgm:pt>
    <dgm:pt modelId="{4E3501FC-1790-E743-BC0D-64848928995B}" type="pres">
      <dgm:prSet presAssocID="{6F9C787B-5C08-489D-9B6E-3AD9177351F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6692CC7-2F79-854E-9BDA-2B00094F2994}" type="pres">
      <dgm:prSet presAssocID="{8F5FBD3B-326A-45D5-8D7B-586B90289CD8}" presName="parentLin" presStyleCnt="0"/>
      <dgm:spPr/>
    </dgm:pt>
    <dgm:pt modelId="{D46DCA52-E2EB-C04B-8A84-5882DA6F2499}" type="pres">
      <dgm:prSet presAssocID="{8F5FBD3B-326A-45D5-8D7B-586B90289CD8}" presName="parentLeftMargin" presStyleLbl="node1" presStyleIdx="0" presStyleCnt="9"/>
      <dgm:spPr/>
      <dgm:t>
        <a:bodyPr/>
        <a:lstStyle/>
        <a:p>
          <a:endParaRPr lang="zh-CN" altLang="en-US"/>
        </a:p>
      </dgm:t>
    </dgm:pt>
    <dgm:pt modelId="{FF943195-E500-834E-A136-FE4A1251496C}" type="pres">
      <dgm:prSet presAssocID="{8F5FBD3B-326A-45D5-8D7B-586B90289CD8}" presName="parentText" presStyleLbl="node1" presStyleIdx="0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21F5FD-0FF3-DE48-9265-A0876AC74817}" type="pres">
      <dgm:prSet presAssocID="{8F5FBD3B-326A-45D5-8D7B-586B90289CD8}" presName="negativeSpace" presStyleCnt="0"/>
      <dgm:spPr/>
    </dgm:pt>
    <dgm:pt modelId="{5066A7DC-1201-1E47-AE21-787782AB6FA3}" type="pres">
      <dgm:prSet presAssocID="{8F5FBD3B-326A-45D5-8D7B-586B90289CD8}" presName="childText" presStyleLbl="conFgAcc1" presStyleIdx="0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8C2A08-7945-D541-A197-242B056CC3D8}" type="pres">
      <dgm:prSet presAssocID="{D4052D5B-C45F-4838-9C50-FFDD955D591F}" presName="spaceBetweenRectangles" presStyleCnt="0"/>
      <dgm:spPr/>
    </dgm:pt>
    <dgm:pt modelId="{D9F52288-8782-8141-AFA7-217D8D282CD0}" type="pres">
      <dgm:prSet presAssocID="{2B9B9BD7-15CD-476E-B206-72BD667EFEDA}" presName="parentLin" presStyleCnt="0"/>
      <dgm:spPr/>
    </dgm:pt>
    <dgm:pt modelId="{4B960F13-26BF-5848-9849-84373AE1F89A}" type="pres">
      <dgm:prSet presAssocID="{2B9B9BD7-15CD-476E-B206-72BD667EFEDA}" presName="parentLeftMargin" presStyleLbl="node1" presStyleIdx="0" presStyleCnt="9"/>
      <dgm:spPr/>
      <dgm:t>
        <a:bodyPr/>
        <a:lstStyle/>
        <a:p>
          <a:endParaRPr lang="zh-CN" altLang="en-US"/>
        </a:p>
      </dgm:t>
    </dgm:pt>
    <dgm:pt modelId="{2ADF1D2D-6494-C14E-82D0-B5613580C366}" type="pres">
      <dgm:prSet presAssocID="{2B9B9BD7-15CD-476E-B206-72BD667EFEDA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6EF217-E7FA-9042-9423-FB604D742BE2}" type="pres">
      <dgm:prSet presAssocID="{2B9B9BD7-15CD-476E-B206-72BD667EFEDA}" presName="negativeSpace" presStyleCnt="0"/>
      <dgm:spPr/>
    </dgm:pt>
    <dgm:pt modelId="{5A8797CE-77EE-714C-9025-249C1820499E}" type="pres">
      <dgm:prSet presAssocID="{2B9B9BD7-15CD-476E-B206-72BD667EFEDA}" presName="childText" presStyleLbl="conFgAcc1" presStyleIdx="1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8BD09D7-3C2A-AA4A-A70C-EBC27A528544}" type="pres">
      <dgm:prSet presAssocID="{52BDCC55-5561-4ADC-9665-4ACE8A25E861}" presName="spaceBetweenRectangles" presStyleCnt="0"/>
      <dgm:spPr/>
    </dgm:pt>
    <dgm:pt modelId="{CBFA3E39-82D8-F641-A784-978F6F9582CD}" type="pres">
      <dgm:prSet presAssocID="{8FEE2C55-DAF1-437C-B7BC-4E71F782DC79}" presName="parentLin" presStyleCnt="0"/>
      <dgm:spPr/>
    </dgm:pt>
    <dgm:pt modelId="{C6E01FF9-12A6-0945-8DE1-031303EA17FA}" type="pres">
      <dgm:prSet presAssocID="{8FEE2C55-DAF1-437C-B7BC-4E71F782DC79}" presName="parentLeftMargin" presStyleLbl="node1" presStyleIdx="1" presStyleCnt="9"/>
      <dgm:spPr/>
      <dgm:t>
        <a:bodyPr/>
        <a:lstStyle/>
        <a:p>
          <a:endParaRPr lang="zh-CN" altLang="en-US"/>
        </a:p>
      </dgm:t>
    </dgm:pt>
    <dgm:pt modelId="{17172A37-5B99-6541-8668-55DAF01CBEF7}" type="pres">
      <dgm:prSet presAssocID="{8FEE2C55-DAF1-437C-B7BC-4E71F782DC79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7E25AC-AFDA-A047-8DFB-D36736DFC45F}" type="pres">
      <dgm:prSet presAssocID="{8FEE2C55-DAF1-437C-B7BC-4E71F782DC79}" presName="negativeSpace" presStyleCnt="0"/>
      <dgm:spPr/>
    </dgm:pt>
    <dgm:pt modelId="{18856D94-E6C4-FD49-923C-6F4A602BA2FF}" type="pres">
      <dgm:prSet presAssocID="{8FEE2C55-DAF1-437C-B7BC-4E71F782DC79}" presName="childText" presStyleLbl="conFgAcc1" presStyleIdx="2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2CDEA73-7677-A945-AE73-A81BB433FAEC}" type="pres">
      <dgm:prSet presAssocID="{6CE7F12E-37C0-460C-85B8-790E481C3050}" presName="spaceBetweenRectangles" presStyleCnt="0"/>
      <dgm:spPr/>
    </dgm:pt>
    <dgm:pt modelId="{30551596-7B28-244B-84FD-7B3965913766}" type="pres">
      <dgm:prSet presAssocID="{63BDD12E-33BC-47EE-B680-AE6B7ED53F89}" presName="parentLin" presStyleCnt="0"/>
      <dgm:spPr/>
    </dgm:pt>
    <dgm:pt modelId="{0CB06C11-5492-2E44-95E1-9AA2A39B3195}" type="pres">
      <dgm:prSet presAssocID="{63BDD12E-33BC-47EE-B680-AE6B7ED53F89}" presName="parentLeftMargin" presStyleLbl="node1" presStyleIdx="2" presStyleCnt="9"/>
      <dgm:spPr/>
      <dgm:t>
        <a:bodyPr/>
        <a:lstStyle/>
        <a:p>
          <a:endParaRPr lang="zh-CN" altLang="en-US"/>
        </a:p>
      </dgm:t>
    </dgm:pt>
    <dgm:pt modelId="{4880124C-732C-EC4F-BAFF-046D5B9FF9D4}" type="pres">
      <dgm:prSet presAssocID="{63BDD12E-33BC-47EE-B680-AE6B7ED53F89}" presName="parentText" presStyleLbl="node1" presStyleIdx="3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B0437F-E4A8-294D-96F3-424ED9FDBE29}" type="pres">
      <dgm:prSet presAssocID="{63BDD12E-33BC-47EE-B680-AE6B7ED53F89}" presName="negativeSpace" presStyleCnt="0"/>
      <dgm:spPr/>
    </dgm:pt>
    <dgm:pt modelId="{667D6814-1D72-8041-9E10-110390B1A43C}" type="pres">
      <dgm:prSet presAssocID="{63BDD12E-33BC-47EE-B680-AE6B7ED53F89}" presName="childText" presStyleLbl="conFgAcc1" presStyleIdx="3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730BFC-F2F4-7E40-A17B-0B790B105844}" type="pres">
      <dgm:prSet presAssocID="{8B978AD1-9550-418B-8109-2A62967B559B}" presName="spaceBetweenRectangles" presStyleCnt="0"/>
      <dgm:spPr/>
    </dgm:pt>
    <dgm:pt modelId="{0CA380F5-9458-DC41-849B-05F0522D28C2}" type="pres">
      <dgm:prSet presAssocID="{8B26AC03-5E97-EF49-883A-B244A9F702CB}" presName="parentLin" presStyleCnt="0"/>
      <dgm:spPr/>
    </dgm:pt>
    <dgm:pt modelId="{CB61F428-C8FD-B442-82C7-EEDA51AA58C5}" type="pres">
      <dgm:prSet presAssocID="{8B26AC03-5E97-EF49-883A-B244A9F702CB}" presName="parentLeftMargin" presStyleLbl="node1" presStyleIdx="3" presStyleCnt="9"/>
      <dgm:spPr/>
      <dgm:t>
        <a:bodyPr/>
        <a:lstStyle/>
        <a:p>
          <a:endParaRPr lang="zh-CN" altLang="en-US"/>
        </a:p>
      </dgm:t>
    </dgm:pt>
    <dgm:pt modelId="{3152E724-FF1A-0C44-BB05-92FBACC7243E}" type="pres">
      <dgm:prSet presAssocID="{8B26AC03-5E97-EF49-883A-B244A9F702CB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A0D387C-5645-9841-9269-6A1C26D208FD}" type="pres">
      <dgm:prSet presAssocID="{8B26AC03-5E97-EF49-883A-B244A9F702CB}" presName="negativeSpace" presStyleCnt="0"/>
      <dgm:spPr/>
    </dgm:pt>
    <dgm:pt modelId="{237D4949-009C-0540-8326-672EEA599AFD}" type="pres">
      <dgm:prSet presAssocID="{8B26AC03-5E97-EF49-883A-B244A9F702CB}" presName="childText" presStyleLbl="conFgAcc1" presStyleIdx="4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A47B4EE-EB35-F943-A79D-FBAA88F9BE97}" type="pres">
      <dgm:prSet presAssocID="{17F3A77E-B12F-854C-86E7-E00084B824A7}" presName="spaceBetweenRectangles" presStyleCnt="0"/>
      <dgm:spPr/>
    </dgm:pt>
    <dgm:pt modelId="{1F67373D-178E-CA48-A72D-83CF33FA6F19}" type="pres">
      <dgm:prSet presAssocID="{EAB21D2D-E533-435A-A838-DD09FF18ED7B}" presName="parentLin" presStyleCnt="0"/>
      <dgm:spPr/>
    </dgm:pt>
    <dgm:pt modelId="{F3735F8D-1F42-494C-8867-27EE52B7EAB5}" type="pres">
      <dgm:prSet presAssocID="{EAB21D2D-E533-435A-A838-DD09FF18ED7B}" presName="parentLeftMargin" presStyleLbl="node1" presStyleIdx="4" presStyleCnt="9"/>
      <dgm:spPr/>
      <dgm:t>
        <a:bodyPr/>
        <a:lstStyle/>
        <a:p>
          <a:endParaRPr lang="zh-CN" altLang="en-US"/>
        </a:p>
      </dgm:t>
    </dgm:pt>
    <dgm:pt modelId="{52715662-8E5A-E64F-9EE9-DECD654292E3}" type="pres">
      <dgm:prSet presAssocID="{EAB21D2D-E533-435A-A838-DD09FF18ED7B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7FE547-817E-5743-BA6F-72E3BEB86916}" type="pres">
      <dgm:prSet presAssocID="{EAB21D2D-E533-435A-A838-DD09FF18ED7B}" presName="negativeSpace" presStyleCnt="0"/>
      <dgm:spPr/>
    </dgm:pt>
    <dgm:pt modelId="{3E40EE88-6379-3248-9B55-66A8A02F6B96}" type="pres">
      <dgm:prSet presAssocID="{EAB21D2D-E533-435A-A838-DD09FF18ED7B}" presName="childText" presStyleLbl="conFgAcc1" presStyleIdx="5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FCF290D-06C6-064B-A1D9-1CBB01B51C83}" type="pres">
      <dgm:prSet presAssocID="{D1282F17-3E50-4B56-93BF-6E8EA5D7BA5A}" presName="spaceBetweenRectangles" presStyleCnt="0"/>
      <dgm:spPr/>
    </dgm:pt>
    <dgm:pt modelId="{8AE9C46C-1B08-544B-AFB1-56CA7C34060C}" type="pres">
      <dgm:prSet presAssocID="{96E0C0B9-EC4D-4996-8863-5E32A0FDB8D5}" presName="parentLin" presStyleCnt="0"/>
      <dgm:spPr/>
    </dgm:pt>
    <dgm:pt modelId="{DDF5B10E-3469-9344-9E6F-E3CD91D07A62}" type="pres">
      <dgm:prSet presAssocID="{96E0C0B9-EC4D-4996-8863-5E32A0FDB8D5}" presName="parentLeftMargin" presStyleLbl="node1" presStyleIdx="5" presStyleCnt="9"/>
      <dgm:spPr/>
      <dgm:t>
        <a:bodyPr/>
        <a:lstStyle/>
        <a:p>
          <a:endParaRPr lang="zh-CN" altLang="en-US"/>
        </a:p>
      </dgm:t>
    </dgm:pt>
    <dgm:pt modelId="{9D6A4199-49FC-C349-8AD7-284E0D23D0A0}" type="pres">
      <dgm:prSet presAssocID="{96E0C0B9-EC4D-4996-8863-5E32A0FDB8D5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806382D-C319-3948-BB7B-9C831039B0C0}" type="pres">
      <dgm:prSet presAssocID="{96E0C0B9-EC4D-4996-8863-5E32A0FDB8D5}" presName="negativeSpace" presStyleCnt="0"/>
      <dgm:spPr/>
    </dgm:pt>
    <dgm:pt modelId="{6B752BEA-0A76-CF4E-9FC3-938897517ECD}" type="pres">
      <dgm:prSet presAssocID="{96E0C0B9-EC4D-4996-8863-5E32A0FDB8D5}" presName="childText" presStyleLbl="conFgAcc1" presStyleIdx="6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DE4604-095B-5547-B56C-4F7A18B61A36}" type="pres">
      <dgm:prSet presAssocID="{BC0AE6D4-3ECA-46B0-9CF2-C42694B9EE57}" presName="spaceBetweenRectangles" presStyleCnt="0"/>
      <dgm:spPr/>
    </dgm:pt>
    <dgm:pt modelId="{15BD80B6-D98F-1142-AE93-8D5741422633}" type="pres">
      <dgm:prSet presAssocID="{8CB9DBFA-FAD8-6243-B1AB-1E626691EB79}" presName="parentLin" presStyleCnt="0"/>
      <dgm:spPr/>
    </dgm:pt>
    <dgm:pt modelId="{7B04BA9F-0332-1043-9F8B-C428A378DFB0}" type="pres">
      <dgm:prSet presAssocID="{8CB9DBFA-FAD8-6243-B1AB-1E626691EB79}" presName="parentLeftMargin" presStyleLbl="node1" presStyleIdx="6" presStyleCnt="9"/>
      <dgm:spPr/>
      <dgm:t>
        <a:bodyPr/>
        <a:lstStyle/>
        <a:p>
          <a:endParaRPr lang="zh-CN" altLang="en-US"/>
        </a:p>
      </dgm:t>
    </dgm:pt>
    <dgm:pt modelId="{031F0A73-3C6F-8240-AF27-22C36DFCD311}" type="pres">
      <dgm:prSet presAssocID="{8CB9DBFA-FAD8-6243-B1AB-1E626691EB79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9E35CA5-DF84-5A4B-9C3E-74AC7EAD90C0}" type="pres">
      <dgm:prSet presAssocID="{8CB9DBFA-FAD8-6243-B1AB-1E626691EB79}" presName="negativeSpace" presStyleCnt="0"/>
      <dgm:spPr/>
    </dgm:pt>
    <dgm:pt modelId="{EF20BDE6-F582-004A-ABA4-9B12E9C06378}" type="pres">
      <dgm:prSet presAssocID="{8CB9DBFA-FAD8-6243-B1AB-1E626691EB79}" presName="childText" presStyleLbl="conFgAcc1" presStyleIdx="7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1B4546-A90C-934B-9CCF-B73625F0949D}" type="pres">
      <dgm:prSet presAssocID="{8F263426-6EAE-5A4B-B5CD-D83FC522E71D}" presName="spaceBetweenRectangles" presStyleCnt="0"/>
      <dgm:spPr/>
    </dgm:pt>
    <dgm:pt modelId="{A2A0E918-D3EA-B54C-AA46-9FBD00389C68}" type="pres">
      <dgm:prSet presAssocID="{FEACD8DD-F4C8-4543-9BD3-B72B08EFDC04}" presName="parentLin" presStyleCnt="0"/>
      <dgm:spPr/>
    </dgm:pt>
    <dgm:pt modelId="{F2217B8A-0EC8-9B4E-80DB-C5B32889E681}" type="pres">
      <dgm:prSet presAssocID="{FEACD8DD-F4C8-4543-9BD3-B72B08EFDC04}" presName="parentLeftMargin" presStyleLbl="node1" presStyleIdx="7" presStyleCnt="9"/>
      <dgm:spPr/>
      <dgm:t>
        <a:bodyPr/>
        <a:lstStyle/>
        <a:p>
          <a:endParaRPr lang="zh-CN" altLang="en-US"/>
        </a:p>
      </dgm:t>
    </dgm:pt>
    <dgm:pt modelId="{93E33D66-25BB-7741-B200-964A693A580E}" type="pres">
      <dgm:prSet presAssocID="{FEACD8DD-F4C8-4543-9BD3-B72B08EFDC0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F82AA7D-3AE5-5542-B31E-8D3ABAF9281C}" type="pres">
      <dgm:prSet presAssocID="{FEACD8DD-F4C8-4543-9BD3-B72B08EFDC04}" presName="negativeSpace" presStyleCnt="0"/>
      <dgm:spPr/>
    </dgm:pt>
    <dgm:pt modelId="{01819B34-3170-C141-B1F7-626D984C1C8D}" type="pres">
      <dgm:prSet presAssocID="{FEACD8DD-F4C8-4543-9BD3-B72B08EFDC04}" presName="childText" presStyleLbl="conFgAcc1" presStyleIdx="8" presStyleCnt="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7FF96A5-8334-2E47-82FE-F932CAA7E1EA}" type="presOf" srcId="{63BDD12E-33BC-47EE-B680-AE6B7ED53F89}" destId="{4880124C-732C-EC4F-BAFF-046D5B9FF9D4}" srcOrd="1" destOrd="0" presId="urn:microsoft.com/office/officeart/2005/8/layout/list1"/>
    <dgm:cxn modelId="{01E57FC3-7EC9-4B7D-A812-893B46F7FCB5}" srcId="{6F9C787B-5C08-489D-9B6E-3AD9177351FD}" destId="{2B9B9BD7-15CD-476E-B206-72BD667EFEDA}" srcOrd="1" destOrd="0" parTransId="{9AAD3DEF-972A-4C92-AF2F-1E4CBB40EB73}" sibTransId="{52BDCC55-5561-4ADC-9665-4ACE8A25E861}"/>
    <dgm:cxn modelId="{9B62ACED-BC1B-4D6E-ABE7-5382215AB917}" srcId="{EAB21D2D-E533-435A-A838-DD09FF18ED7B}" destId="{572CFD6A-19F2-480A-8BE0-FF2EAB8DF5B4}" srcOrd="0" destOrd="0" parTransId="{2A012CAA-6E6D-4DD7-8B7A-F7FCD0A6841A}" sibTransId="{D6A6A24A-C364-4395-953B-BF6F92959EED}"/>
    <dgm:cxn modelId="{A48545B7-B82B-6343-8611-B2838225F5A0}" type="presOf" srcId="{C8AB2C77-8406-480B-8226-A7E38E50593F}" destId="{5A8797CE-77EE-714C-9025-249C1820499E}" srcOrd="0" destOrd="0" presId="urn:microsoft.com/office/officeart/2005/8/layout/list1"/>
    <dgm:cxn modelId="{40C38F9A-D5DD-9349-A527-63D5EEE1B589}" type="presOf" srcId="{EAB21D2D-E533-435A-A838-DD09FF18ED7B}" destId="{52715662-8E5A-E64F-9EE9-DECD654292E3}" srcOrd="1" destOrd="0" presId="urn:microsoft.com/office/officeart/2005/8/layout/list1"/>
    <dgm:cxn modelId="{83D374DD-163D-454A-89B0-098D16E89665}" srcId="{8F5FBD3B-326A-45D5-8D7B-586B90289CD8}" destId="{00CF0F85-D706-4404-BC40-3D862A4AFAF0}" srcOrd="0" destOrd="0" parTransId="{51552561-2C4B-4E95-9D6B-425FF1D8B065}" sibTransId="{9065F0C0-63D2-4CF4-A782-C50BC1A73F85}"/>
    <dgm:cxn modelId="{F496065D-A7FF-314C-87D0-C319AF618752}" type="presOf" srcId="{2B9B9BD7-15CD-476E-B206-72BD667EFEDA}" destId="{2ADF1D2D-6494-C14E-82D0-B5613580C366}" srcOrd="1" destOrd="0" presId="urn:microsoft.com/office/officeart/2005/8/layout/list1"/>
    <dgm:cxn modelId="{94B6317A-A7FC-FF40-ABB1-A0D9E36587AE}" type="presOf" srcId="{8FEE2C55-DAF1-437C-B7BC-4E71F782DC79}" destId="{C6E01FF9-12A6-0945-8DE1-031303EA17FA}" srcOrd="0" destOrd="0" presId="urn:microsoft.com/office/officeart/2005/8/layout/list1"/>
    <dgm:cxn modelId="{24373B2E-CEBB-DE48-A2C1-995EA0962606}" type="presOf" srcId="{8F5FBD3B-326A-45D5-8D7B-586B90289CD8}" destId="{D46DCA52-E2EB-C04B-8A84-5882DA6F2499}" srcOrd="0" destOrd="0" presId="urn:microsoft.com/office/officeart/2005/8/layout/list1"/>
    <dgm:cxn modelId="{7863AB06-6556-7049-A934-7B3F026E92A6}" type="presOf" srcId="{5E1CD379-7784-4F02-84AB-5CC54C6938CA}" destId="{667D6814-1D72-8041-9E10-110390B1A43C}" srcOrd="0" destOrd="0" presId="urn:microsoft.com/office/officeart/2005/8/layout/list1"/>
    <dgm:cxn modelId="{A1C213DE-6887-4B22-ACAE-5EBBB0AA76DD}" srcId="{6F9C787B-5C08-489D-9B6E-3AD9177351FD}" destId="{96E0C0B9-EC4D-4996-8863-5E32A0FDB8D5}" srcOrd="6" destOrd="0" parTransId="{FC6AAD95-930C-4696-9AAE-13BC58F7EB70}" sibTransId="{BC0AE6D4-3ECA-46B0-9CF2-C42694B9EE57}"/>
    <dgm:cxn modelId="{66F8B80B-722F-C24B-A12D-0468BDB32F88}" type="presOf" srcId="{BEE66E31-7318-E449-A3DE-5EB512DD3A59}" destId="{EF20BDE6-F582-004A-ABA4-9B12E9C06378}" srcOrd="0" destOrd="0" presId="urn:microsoft.com/office/officeart/2005/8/layout/list1"/>
    <dgm:cxn modelId="{39B28B88-1BDF-CD46-8EE2-EEEA3F1B549E}" type="presOf" srcId="{23626D85-EB43-4A4F-A791-89EAF561A044}" destId="{01819B34-3170-C141-B1F7-626D984C1C8D}" srcOrd="0" destOrd="1" presId="urn:microsoft.com/office/officeart/2005/8/layout/list1"/>
    <dgm:cxn modelId="{48C3CD8C-CD70-A041-AA2D-C5170824EE71}" srcId="{FEACD8DD-F4C8-4543-9BD3-B72B08EFDC04}" destId="{EE667240-A8F0-F644-B3CB-7532CF02DD5E}" srcOrd="0" destOrd="0" parTransId="{617FE9F1-1F05-F342-B87A-230D370A93A6}" sibTransId="{AD9FD927-CAE3-4D4A-830B-F533B80348D8}"/>
    <dgm:cxn modelId="{E2A60CD0-5FE1-42A8-96D1-5B131D740C00}" srcId="{2B9B9BD7-15CD-476E-B206-72BD667EFEDA}" destId="{C8AB2C77-8406-480B-8226-A7E38E50593F}" srcOrd="0" destOrd="0" parTransId="{316AF384-7FBC-4947-9911-DB613C876093}" sibTransId="{1701F14C-EAAF-4EE0-8D38-1009326D3D0C}"/>
    <dgm:cxn modelId="{E0A614F4-4040-454D-BA4D-AFBA7C9BAD41}" type="presOf" srcId="{553F35E2-AFD8-9244-99CD-A2BAD91DFA1A}" destId="{237D4949-009C-0540-8326-672EEA599AFD}" srcOrd="0" destOrd="0" presId="urn:microsoft.com/office/officeart/2005/8/layout/list1"/>
    <dgm:cxn modelId="{017BCFC3-18A9-974C-812D-6F385E3EDD01}" type="presOf" srcId="{8CB9DBFA-FAD8-6243-B1AB-1E626691EB79}" destId="{7B04BA9F-0332-1043-9F8B-C428A378DFB0}" srcOrd="0" destOrd="0" presId="urn:microsoft.com/office/officeart/2005/8/layout/list1"/>
    <dgm:cxn modelId="{09F1AA33-5E2D-1F43-9BBE-2440FBF6E27C}" srcId="{6F9C787B-5C08-489D-9B6E-3AD9177351FD}" destId="{8B26AC03-5E97-EF49-883A-B244A9F702CB}" srcOrd="4" destOrd="0" parTransId="{8688B46B-FF97-5B43-8FA9-5ECEEE06B008}" sibTransId="{17F3A77E-B12F-854C-86E7-E00084B824A7}"/>
    <dgm:cxn modelId="{9711E0CC-2FA7-49F9-A5C2-3B91598F9A28}" srcId="{63BDD12E-33BC-47EE-B680-AE6B7ED53F89}" destId="{5E1CD379-7784-4F02-84AB-5CC54C6938CA}" srcOrd="0" destOrd="0" parTransId="{CDB240D5-DB45-4A21-89DF-B41374201EEF}" sibTransId="{D1B2C09B-1515-4F4F-9954-601F40B4F593}"/>
    <dgm:cxn modelId="{23778A14-C054-434F-856B-5E16DACF3EAE}" type="presOf" srcId="{158D59E9-4C21-3045-9DFD-7E7FEEEAE7A8}" destId="{237D4949-009C-0540-8326-672EEA599AFD}" srcOrd="0" destOrd="1" presId="urn:microsoft.com/office/officeart/2005/8/layout/list1"/>
    <dgm:cxn modelId="{6FBC4A9C-627E-2B48-BC7A-F4EF34F3B33D}" srcId="{8B26AC03-5E97-EF49-883A-B244A9F702CB}" destId="{553F35E2-AFD8-9244-99CD-A2BAD91DFA1A}" srcOrd="0" destOrd="0" parTransId="{100C9838-EA0C-374C-A82A-1889B0FB881B}" sibTransId="{BCD0925F-55A7-834B-AB5B-93840B6C4AAC}"/>
    <dgm:cxn modelId="{FA6EF7E2-0E50-48B6-8658-F7D44EC4CB17}" srcId="{8FEE2C55-DAF1-437C-B7BC-4E71F782DC79}" destId="{297A97EF-CF60-4784-8C6D-007726408199}" srcOrd="0" destOrd="0" parTransId="{835245CA-C2F5-4A79-A762-17C69414DC74}" sibTransId="{8B028965-5920-48D2-B0D0-E1EDF31F9211}"/>
    <dgm:cxn modelId="{F8F7D6D7-3105-D145-9356-0A3E1772BE87}" type="presOf" srcId="{8B26AC03-5E97-EF49-883A-B244A9F702CB}" destId="{CB61F428-C8FD-B442-82C7-EEDA51AA58C5}" srcOrd="0" destOrd="0" presId="urn:microsoft.com/office/officeart/2005/8/layout/list1"/>
    <dgm:cxn modelId="{9C5A0B5D-08DB-7549-9E50-13FFBACBC14C}" type="presOf" srcId="{EAB21D2D-E533-435A-A838-DD09FF18ED7B}" destId="{F3735F8D-1F42-494C-8867-27EE52B7EAB5}" srcOrd="0" destOrd="0" presId="urn:microsoft.com/office/officeart/2005/8/layout/list1"/>
    <dgm:cxn modelId="{D235D7B4-BA64-6243-B0FC-1112507AA69F}" type="presOf" srcId="{8CB9DBFA-FAD8-6243-B1AB-1E626691EB79}" destId="{031F0A73-3C6F-8240-AF27-22C36DFCD311}" srcOrd="1" destOrd="0" presId="urn:microsoft.com/office/officeart/2005/8/layout/list1"/>
    <dgm:cxn modelId="{6F39E9CA-3CA1-6F4C-8116-971B209DE67C}" type="presOf" srcId="{297A97EF-CF60-4784-8C6D-007726408199}" destId="{18856D94-E6C4-FD49-923C-6F4A602BA2FF}" srcOrd="0" destOrd="0" presId="urn:microsoft.com/office/officeart/2005/8/layout/list1"/>
    <dgm:cxn modelId="{2642779A-678A-A74F-92E6-538396181FC2}" type="presOf" srcId="{FEACD8DD-F4C8-4543-9BD3-B72B08EFDC04}" destId="{93E33D66-25BB-7741-B200-964A693A580E}" srcOrd="1" destOrd="0" presId="urn:microsoft.com/office/officeart/2005/8/layout/list1"/>
    <dgm:cxn modelId="{E4007477-28FF-0149-96EC-F837A55CF0C0}" type="presOf" srcId="{8FEE2C55-DAF1-437C-B7BC-4E71F782DC79}" destId="{17172A37-5B99-6541-8668-55DAF01CBEF7}" srcOrd="1" destOrd="0" presId="urn:microsoft.com/office/officeart/2005/8/layout/list1"/>
    <dgm:cxn modelId="{A522E9F4-8781-CE4A-AE2E-978C0E0774B7}" type="presOf" srcId="{EE667240-A8F0-F644-B3CB-7532CF02DD5E}" destId="{01819B34-3170-C141-B1F7-626D984C1C8D}" srcOrd="0" destOrd="0" presId="urn:microsoft.com/office/officeart/2005/8/layout/list1"/>
    <dgm:cxn modelId="{072216A2-C15C-8F44-AE3A-76D4AADE26EA}" type="presOf" srcId="{96E0C0B9-EC4D-4996-8863-5E32A0FDB8D5}" destId="{DDF5B10E-3469-9344-9E6F-E3CD91D07A62}" srcOrd="0" destOrd="0" presId="urn:microsoft.com/office/officeart/2005/8/layout/list1"/>
    <dgm:cxn modelId="{01494816-C60D-5840-B8D3-4AB12E752F17}" type="presOf" srcId="{63BDD12E-33BC-47EE-B680-AE6B7ED53F89}" destId="{0CB06C11-5492-2E44-95E1-9AA2A39B3195}" srcOrd="0" destOrd="0" presId="urn:microsoft.com/office/officeart/2005/8/layout/list1"/>
    <dgm:cxn modelId="{5A2CC9A2-62A7-F144-B92B-0BB44FCFB020}" srcId="{8B26AC03-5E97-EF49-883A-B244A9F702CB}" destId="{158D59E9-4C21-3045-9DFD-7E7FEEEAE7A8}" srcOrd="1" destOrd="0" parTransId="{55DFCE52-C534-9249-8CA0-6D1E1F184705}" sibTransId="{49B6E7C8-663B-354F-8C88-7771A2D07BAA}"/>
    <dgm:cxn modelId="{59BEFF95-8DC1-411B-939B-8667B8FC4508}" srcId="{6F9C787B-5C08-489D-9B6E-3AD9177351FD}" destId="{EAB21D2D-E533-435A-A838-DD09FF18ED7B}" srcOrd="5" destOrd="0" parTransId="{A29B8F3D-DDBD-4A2D-BF8D-E63AA0ECDA4C}" sibTransId="{D1282F17-3E50-4B56-93BF-6E8EA5D7BA5A}"/>
    <dgm:cxn modelId="{8EB43C9F-08E5-490B-83F7-E720615168B8}" srcId="{6F9C787B-5C08-489D-9B6E-3AD9177351FD}" destId="{63BDD12E-33BC-47EE-B680-AE6B7ED53F89}" srcOrd="3" destOrd="0" parTransId="{D1BF0D96-BAE7-4F3F-B2EC-AD8EF7DFF25A}" sibTransId="{8B978AD1-9550-418B-8109-2A62967B559B}"/>
    <dgm:cxn modelId="{ED57F38C-2945-854E-94B3-2FE889AD6E8F}" srcId="{6F9C787B-5C08-489D-9B6E-3AD9177351FD}" destId="{8CB9DBFA-FAD8-6243-B1AB-1E626691EB79}" srcOrd="7" destOrd="0" parTransId="{A9603EAA-C2B1-3C42-804F-BDE4BF3B45EC}" sibTransId="{8F263426-6EAE-5A4B-B5CD-D83FC522E71D}"/>
    <dgm:cxn modelId="{6ADA8DC8-2AE5-4A4F-BC61-04364FD43CB3}" type="presOf" srcId="{8B26AC03-5E97-EF49-883A-B244A9F702CB}" destId="{3152E724-FF1A-0C44-BB05-92FBACC7243E}" srcOrd="1" destOrd="0" presId="urn:microsoft.com/office/officeart/2005/8/layout/list1"/>
    <dgm:cxn modelId="{0C1527F1-0A4B-C34B-8297-3D1BF0554C48}" type="presOf" srcId="{96E0C0B9-EC4D-4996-8863-5E32A0FDB8D5}" destId="{9D6A4199-49FC-C349-8AD7-284E0D23D0A0}" srcOrd="1" destOrd="0" presId="urn:microsoft.com/office/officeart/2005/8/layout/list1"/>
    <dgm:cxn modelId="{8CFEF2CA-5513-6B45-BBB5-88BB38CDCDF9}" type="presOf" srcId="{572CFD6A-19F2-480A-8BE0-FF2EAB8DF5B4}" destId="{3E40EE88-6379-3248-9B55-66A8A02F6B96}" srcOrd="0" destOrd="0" presId="urn:microsoft.com/office/officeart/2005/8/layout/list1"/>
    <dgm:cxn modelId="{D55DECAC-FCAD-470A-80E6-9D485A8DD094}" srcId="{6F9C787B-5C08-489D-9B6E-3AD9177351FD}" destId="{8FEE2C55-DAF1-437C-B7BC-4E71F782DC79}" srcOrd="2" destOrd="0" parTransId="{22F6DAE9-B684-414D-BF29-520ECB4641E5}" sibTransId="{6CE7F12E-37C0-460C-85B8-790E481C3050}"/>
    <dgm:cxn modelId="{25485065-12E3-4B9C-8EAC-2AC8D37477DF}" srcId="{6F9C787B-5C08-489D-9B6E-3AD9177351FD}" destId="{8F5FBD3B-326A-45D5-8D7B-586B90289CD8}" srcOrd="0" destOrd="0" parTransId="{3D9994CE-7D6E-4A0D-9FA6-D72E421F253A}" sibTransId="{D4052D5B-C45F-4838-9C50-FFDD955D591F}"/>
    <dgm:cxn modelId="{8B49CD86-2443-CC44-B154-8A8B9CD4BFA5}" type="presOf" srcId="{8F5FBD3B-326A-45D5-8D7B-586B90289CD8}" destId="{FF943195-E500-834E-A136-FE4A1251496C}" srcOrd="1" destOrd="0" presId="urn:microsoft.com/office/officeart/2005/8/layout/list1"/>
    <dgm:cxn modelId="{13266D03-23BB-7945-B174-B65AAB21817D}" type="presOf" srcId="{2B9B9BD7-15CD-476E-B206-72BD667EFEDA}" destId="{4B960F13-26BF-5848-9849-84373AE1F89A}" srcOrd="0" destOrd="0" presId="urn:microsoft.com/office/officeart/2005/8/layout/list1"/>
    <dgm:cxn modelId="{3FA1E3BE-5B94-A644-865F-9E30B278321B}" srcId="{6F9C787B-5C08-489D-9B6E-3AD9177351FD}" destId="{FEACD8DD-F4C8-4543-9BD3-B72B08EFDC04}" srcOrd="8" destOrd="0" parTransId="{80D17740-AFF2-924D-871A-66882AAB829D}" sibTransId="{99F6547E-B7A9-2D47-8F3A-C7479998A763}"/>
    <dgm:cxn modelId="{A98BF306-5C66-1A42-9325-162BC5F8575D}" type="presOf" srcId="{6F9C787B-5C08-489D-9B6E-3AD9177351FD}" destId="{4E3501FC-1790-E743-BC0D-64848928995B}" srcOrd="0" destOrd="0" presId="urn:microsoft.com/office/officeart/2005/8/layout/list1"/>
    <dgm:cxn modelId="{9E5E2229-F7EF-B843-9453-38C8A5A0CBB7}" type="presOf" srcId="{CCEA9C72-2C02-4614-867F-70054AD1FEEC}" destId="{6B752BEA-0A76-CF4E-9FC3-938897517ECD}" srcOrd="0" destOrd="0" presId="urn:microsoft.com/office/officeart/2005/8/layout/list1"/>
    <dgm:cxn modelId="{04A26C11-7BD5-864D-BF6A-8653B1853DB4}" srcId="{8CB9DBFA-FAD8-6243-B1AB-1E626691EB79}" destId="{BEE66E31-7318-E449-A3DE-5EB512DD3A59}" srcOrd="0" destOrd="0" parTransId="{93FE6729-03AE-A241-BF92-7C1BED18EF29}" sibTransId="{53D67EF7-CB06-7D48-B2B1-13ECDDC8E8D1}"/>
    <dgm:cxn modelId="{109A71A2-D49D-2444-8F91-50E9EC955950}" type="presOf" srcId="{00CF0F85-D706-4404-BC40-3D862A4AFAF0}" destId="{5066A7DC-1201-1E47-AE21-787782AB6FA3}" srcOrd="0" destOrd="0" presId="urn:microsoft.com/office/officeart/2005/8/layout/list1"/>
    <dgm:cxn modelId="{18FDC2C8-609B-BE40-84DA-9D7D3DFB1323}" type="presOf" srcId="{FEACD8DD-F4C8-4543-9BD3-B72B08EFDC04}" destId="{F2217B8A-0EC8-9B4E-80DB-C5B32889E681}" srcOrd="0" destOrd="0" presId="urn:microsoft.com/office/officeart/2005/8/layout/list1"/>
    <dgm:cxn modelId="{E0AA2B2C-F6C4-4821-9BA4-8E2F559BE761}" srcId="{96E0C0B9-EC4D-4996-8863-5E32A0FDB8D5}" destId="{CCEA9C72-2C02-4614-867F-70054AD1FEEC}" srcOrd="0" destOrd="0" parTransId="{F6CC19E3-F3C2-498F-A130-7528E599CACB}" sibTransId="{A2AE4E65-F143-4398-8755-CDFA0CB8796F}"/>
    <dgm:cxn modelId="{C047111E-1CB4-0C48-B354-F7AEE6EA30EC}" srcId="{FEACD8DD-F4C8-4543-9BD3-B72B08EFDC04}" destId="{23626D85-EB43-4A4F-A791-89EAF561A044}" srcOrd="1" destOrd="0" parTransId="{7F436F3C-6747-7D46-8687-A9BB214A1F72}" sibTransId="{ADB50E9A-3D03-2F41-B91A-CB85763C30FC}"/>
    <dgm:cxn modelId="{3B16ED59-4E7B-2543-B307-257E4DCF1FEA}" type="presParOf" srcId="{4E3501FC-1790-E743-BC0D-64848928995B}" destId="{F6692CC7-2F79-854E-9BDA-2B00094F2994}" srcOrd="0" destOrd="0" presId="urn:microsoft.com/office/officeart/2005/8/layout/list1"/>
    <dgm:cxn modelId="{47355986-8737-FB4E-85B3-39A9974890D3}" type="presParOf" srcId="{F6692CC7-2F79-854E-9BDA-2B00094F2994}" destId="{D46DCA52-E2EB-C04B-8A84-5882DA6F2499}" srcOrd="0" destOrd="0" presId="urn:microsoft.com/office/officeart/2005/8/layout/list1"/>
    <dgm:cxn modelId="{B0AFFE3E-9753-DE42-9EB1-F132D1FEC206}" type="presParOf" srcId="{F6692CC7-2F79-854E-9BDA-2B00094F2994}" destId="{FF943195-E500-834E-A136-FE4A1251496C}" srcOrd="1" destOrd="0" presId="urn:microsoft.com/office/officeart/2005/8/layout/list1"/>
    <dgm:cxn modelId="{808F65DA-2A9D-DD49-B377-FCCBC720541A}" type="presParOf" srcId="{4E3501FC-1790-E743-BC0D-64848928995B}" destId="{0B21F5FD-0FF3-DE48-9265-A0876AC74817}" srcOrd="1" destOrd="0" presId="urn:microsoft.com/office/officeart/2005/8/layout/list1"/>
    <dgm:cxn modelId="{AEE6A726-97CF-C34D-BD9B-1280B3803EE4}" type="presParOf" srcId="{4E3501FC-1790-E743-BC0D-64848928995B}" destId="{5066A7DC-1201-1E47-AE21-787782AB6FA3}" srcOrd="2" destOrd="0" presId="urn:microsoft.com/office/officeart/2005/8/layout/list1"/>
    <dgm:cxn modelId="{469A1E17-8A26-4744-B44D-ADA14A474902}" type="presParOf" srcId="{4E3501FC-1790-E743-BC0D-64848928995B}" destId="{A58C2A08-7945-D541-A197-242B056CC3D8}" srcOrd="3" destOrd="0" presId="urn:microsoft.com/office/officeart/2005/8/layout/list1"/>
    <dgm:cxn modelId="{FEE6A23D-E231-534F-B208-865E7DDDFDEC}" type="presParOf" srcId="{4E3501FC-1790-E743-BC0D-64848928995B}" destId="{D9F52288-8782-8141-AFA7-217D8D282CD0}" srcOrd="4" destOrd="0" presId="urn:microsoft.com/office/officeart/2005/8/layout/list1"/>
    <dgm:cxn modelId="{44A39CAC-DB93-A74B-AC0A-E6D10A038247}" type="presParOf" srcId="{D9F52288-8782-8141-AFA7-217D8D282CD0}" destId="{4B960F13-26BF-5848-9849-84373AE1F89A}" srcOrd="0" destOrd="0" presId="urn:microsoft.com/office/officeart/2005/8/layout/list1"/>
    <dgm:cxn modelId="{73B9013C-6FA4-7341-8E30-53212E05F561}" type="presParOf" srcId="{D9F52288-8782-8141-AFA7-217D8D282CD0}" destId="{2ADF1D2D-6494-C14E-82D0-B5613580C366}" srcOrd="1" destOrd="0" presId="urn:microsoft.com/office/officeart/2005/8/layout/list1"/>
    <dgm:cxn modelId="{75CB8E24-91E9-EB48-96E3-89FC06A07E9B}" type="presParOf" srcId="{4E3501FC-1790-E743-BC0D-64848928995B}" destId="{096EF217-E7FA-9042-9423-FB604D742BE2}" srcOrd="5" destOrd="0" presId="urn:microsoft.com/office/officeart/2005/8/layout/list1"/>
    <dgm:cxn modelId="{953B24BF-E2F3-0044-AD06-AFA51EAEAB25}" type="presParOf" srcId="{4E3501FC-1790-E743-BC0D-64848928995B}" destId="{5A8797CE-77EE-714C-9025-249C1820499E}" srcOrd="6" destOrd="0" presId="urn:microsoft.com/office/officeart/2005/8/layout/list1"/>
    <dgm:cxn modelId="{37583781-3EF6-1748-8248-8E6BD3FB9EAC}" type="presParOf" srcId="{4E3501FC-1790-E743-BC0D-64848928995B}" destId="{F8BD09D7-3C2A-AA4A-A70C-EBC27A528544}" srcOrd="7" destOrd="0" presId="urn:microsoft.com/office/officeart/2005/8/layout/list1"/>
    <dgm:cxn modelId="{C79BC3B7-2287-F648-BF4B-091D619DA2BC}" type="presParOf" srcId="{4E3501FC-1790-E743-BC0D-64848928995B}" destId="{CBFA3E39-82D8-F641-A784-978F6F9582CD}" srcOrd="8" destOrd="0" presId="urn:microsoft.com/office/officeart/2005/8/layout/list1"/>
    <dgm:cxn modelId="{E31EEED1-E5E1-9F4F-9886-8AEB31D40D70}" type="presParOf" srcId="{CBFA3E39-82D8-F641-A784-978F6F9582CD}" destId="{C6E01FF9-12A6-0945-8DE1-031303EA17FA}" srcOrd="0" destOrd="0" presId="urn:microsoft.com/office/officeart/2005/8/layout/list1"/>
    <dgm:cxn modelId="{F36943FA-8A88-454A-BEA4-013967085688}" type="presParOf" srcId="{CBFA3E39-82D8-F641-A784-978F6F9582CD}" destId="{17172A37-5B99-6541-8668-55DAF01CBEF7}" srcOrd="1" destOrd="0" presId="urn:microsoft.com/office/officeart/2005/8/layout/list1"/>
    <dgm:cxn modelId="{142FA03A-9679-4246-A32B-02663F84C40D}" type="presParOf" srcId="{4E3501FC-1790-E743-BC0D-64848928995B}" destId="{5C7E25AC-AFDA-A047-8DFB-D36736DFC45F}" srcOrd="9" destOrd="0" presId="urn:microsoft.com/office/officeart/2005/8/layout/list1"/>
    <dgm:cxn modelId="{EEC130AA-ED15-8E49-9AFE-85928B38671A}" type="presParOf" srcId="{4E3501FC-1790-E743-BC0D-64848928995B}" destId="{18856D94-E6C4-FD49-923C-6F4A602BA2FF}" srcOrd="10" destOrd="0" presId="urn:microsoft.com/office/officeart/2005/8/layout/list1"/>
    <dgm:cxn modelId="{F5FDCAEB-A58A-0A43-85E7-50B744CA4F02}" type="presParOf" srcId="{4E3501FC-1790-E743-BC0D-64848928995B}" destId="{E2CDEA73-7677-A945-AE73-A81BB433FAEC}" srcOrd="11" destOrd="0" presId="urn:microsoft.com/office/officeart/2005/8/layout/list1"/>
    <dgm:cxn modelId="{2D8D9DDB-0BB7-BA40-8D65-A2F5DCA6120A}" type="presParOf" srcId="{4E3501FC-1790-E743-BC0D-64848928995B}" destId="{30551596-7B28-244B-84FD-7B3965913766}" srcOrd="12" destOrd="0" presId="urn:microsoft.com/office/officeart/2005/8/layout/list1"/>
    <dgm:cxn modelId="{48CDD3A5-C75D-DE4F-80B1-37E1D019E951}" type="presParOf" srcId="{30551596-7B28-244B-84FD-7B3965913766}" destId="{0CB06C11-5492-2E44-95E1-9AA2A39B3195}" srcOrd="0" destOrd="0" presId="urn:microsoft.com/office/officeart/2005/8/layout/list1"/>
    <dgm:cxn modelId="{AD3FA166-4DCB-C84B-B276-6F70C4AC85EE}" type="presParOf" srcId="{30551596-7B28-244B-84FD-7B3965913766}" destId="{4880124C-732C-EC4F-BAFF-046D5B9FF9D4}" srcOrd="1" destOrd="0" presId="urn:microsoft.com/office/officeart/2005/8/layout/list1"/>
    <dgm:cxn modelId="{6104CF24-C0AD-F747-B299-5ED9483EC600}" type="presParOf" srcId="{4E3501FC-1790-E743-BC0D-64848928995B}" destId="{74B0437F-E4A8-294D-96F3-424ED9FDBE29}" srcOrd="13" destOrd="0" presId="urn:microsoft.com/office/officeart/2005/8/layout/list1"/>
    <dgm:cxn modelId="{1065237D-31FE-EC4F-9543-D970D4FD7D68}" type="presParOf" srcId="{4E3501FC-1790-E743-BC0D-64848928995B}" destId="{667D6814-1D72-8041-9E10-110390B1A43C}" srcOrd="14" destOrd="0" presId="urn:microsoft.com/office/officeart/2005/8/layout/list1"/>
    <dgm:cxn modelId="{98DDD226-B852-EB4B-BE46-9A7E777F9831}" type="presParOf" srcId="{4E3501FC-1790-E743-BC0D-64848928995B}" destId="{70730BFC-F2F4-7E40-A17B-0B790B105844}" srcOrd="15" destOrd="0" presId="urn:microsoft.com/office/officeart/2005/8/layout/list1"/>
    <dgm:cxn modelId="{5C4B4A9D-C963-1F48-8DD0-77376093F354}" type="presParOf" srcId="{4E3501FC-1790-E743-BC0D-64848928995B}" destId="{0CA380F5-9458-DC41-849B-05F0522D28C2}" srcOrd="16" destOrd="0" presId="urn:microsoft.com/office/officeart/2005/8/layout/list1"/>
    <dgm:cxn modelId="{424832A3-B310-B747-BDAC-79FE71B6C755}" type="presParOf" srcId="{0CA380F5-9458-DC41-849B-05F0522D28C2}" destId="{CB61F428-C8FD-B442-82C7-EEDA51AA58C5}" srcOrd="0" destOrd="0" presId="urn:microsoft.com/office/officeart/2005/8/layout/list1"/>
    <dgm:cxn modelId="{95B29439-BC46-7946-9DF2-6A886A4ECF2F}" type="presParOf" srcId="{0CA380F5-9458-DC41-849B-05F0522D28C2}" destId="{3152E724-FF1A-0C44-BB05-92FBACC7243E}" srcOrd="1" destOrd="0" presId="urn:microsoft.com/office/officeart/2005/8/layout/list1"/>
    <dgm:cxn modelId="{B617E6A3-F319-0C4C-87E4-A1D6AE6C81C5}" type="presParOf" srcId="{4E3501FC-1790-E743-BC0D-64848928995B}" destId="{EA0D387C-5645-9841-9269-6A1C26D208FD}" srcOrd="17" destOrd="0" presId="urn:microsoft.com/office/officeart/2005/8/layout/list1"/>
    <dgm:cxn modelId="{C2FBD056-A175-E84C-9EC0-AF53644E5EF4}" type="presParOf" srcId="{4E3501FC-1790-E743-BC0D-64848928995B}" destId="{237D4949-009C-0540-8326-672EEA599AFD}" srcOrd="18" destOrd="0" presId="urn:microsoft.com/office/officeart/2005/8/layout/list1"/>
    <dgm:cxn modelId="{CD7C9554-7A32-F94F-B18A-E6255000307A}" type="presParOf" srcId="{4E3501FC-1790-E743-BC0D-64848928995B}" destId="{0A47B4EE-EB35-F943-A79D-FBAA88F9BE97}" srcOrd="19" destOrd="0" presId="urn:microsoft.com/office/officeart/2005/8/layout/list1"/>
    <dgm:cxn modelId="{11E52936-C82F-104D-9D10-84AEF17A6893}" type="presParOf" srcId="{4E3501FC-1790-E743-BC0D-64848928995B}" destId="{1F67373D-178E-CA48-A72D-83CF33FA6F19}" srcOrd="20" destOrd="0" presId="urn:microsoft.com/office/officeart/2005/8/layout/list1"/>
    <dgm:cxn modelId="{58025F4C-620A-BD42-9629-759506A8D9FA}" type="presParOf" srcId="{1F67373D-178E-CA48-A72D-83CF33FA6F19}" destId="{F3735F8D-1F42-494C-8867-27EE52B7EAB5}" srcOrd="0" destOrd="0" presId="urn:microsoft.com/office/officeart/2005/8/layout/list1"/>
    <dgm:cxn modelId="{0B16BA12-8C4A-C04C-921D-BCD72A6E8822}" type="presParOf" srcId="{1F67373D-178E-CA48-A72D-83CF33FA6F19}" destId="{52715662-8E5A-E64F-9EE9-DECD654292E3}" srcOrd="1" destOrd="0" presId="urn:microsoft.com/office/officeart/2005/8/layout/list1"/>
    <dgm:cxn modelId="{E12AE6F8-24D6-A54A-AB89-5FF4073C7D40}" type="presParOf" srcId="{4E3501FC-1790-E743-BC0D-64848928995B}" destId="{2E7FE547-817E-5743-BA6F-72E3BEB86916}" srcOrd="21" destOrd="0" presId="urn:microsoft.com/office/officeart/2005/8/layout/list1"/>
    <dgm:cxn modelId="{ED4EE8C6-B527-AF48-8990-C50D51D43EDD}" type="presParOf" srcId="{4E3501FC-1790-E743-BC0D-64848928995B}" destId="{3E40EE88-6379-3248-9B55-66A8A02F6B96}" srcOrd="22" destOrd="0" presId="urn:microsoft.com/office/officeart/2005/8/layout/list1"/>
    <dgm:cxn modelId="{36B64240-9289-944F-9ECF-F7E8048E022C}" type="presParOf" srcId="{4E3501FC-1790-E743-BC0D-64848928995B}" destId="{8FCF290D-06C6-064B-A1D9-1CBB01B51C83}" srcOrd="23" destOrd="0" presId="urn:microsoft.com/office/officeart/2005/8/layout/list1"/>
    <dgm:cxn modelId="{A7822483-28E5-C94C-B5A3-EBF63E4BF655}" type="presParOf" srcId="{4E3501FC-1790-E743-BC0D-64848928995B}" destId="{8AE9C46C-1B08-544B-AFB1-56CA7C34060C}" srcOrd="24" destOrd="0" presId="urn:microsoft.com/office/officeart/2005/8/layout/list1"/>
    <dgm:cxn modelId="{E80411F1-9CA1-6D4E-94D7-38972E9BCA93}" type="presParOf" srcId="{8AE9C46C-1B08-544B-AFB1-56CA7C34060C}" destId="{DDF5B10E-3469-9344-9E6F-E3CD91D07A62}" srcOrd="0" destOrd="0" presId="urn:microsoft.com/office/officeart/2005/8/layout/list1"/>
    <dgm:cxn modelId="{7D342553-2F6B-4C4E-AFB7-114938880655}" type="presParOf" srcId="{8AE9C46C-1B08-544B-AFB1-56CA7C34060C}" destId="{9D6A4199-49FC-C349-8AD7-284E0D23D0A0}" srcOrd="1" destOrd="0" presId="urn:microsoft.com/office/officeart/2005/8/layout/list1"/>
    <dgm:cxn modelId="{EEDE0FD4-5A7C-D44E-8EF0-C325E1DCFCE6}" type="presParOf" srcId="{4E3501FC-1790-E743-BC0D-64848928995B}" destId="{9806382D-C319-3948-BB7B-9C831039B0C0}" srcOrd="25" destOrd="0" presId="urn:microsoft.com/office/officeart/2005/8/layout/list1"/>
    <dgm:cxn modelId="{29C8932A-362E-164A-889E-293018AAE731}" type="presParOf" srcId="{4E3501FC-1790-E743-BC0D-64848928995B}" destId="{6B752BEA-0A76-CF4E-9FC3-938897517ECD}" srcOrd="26" destOrd="0" presId="urn:microsoft.com/office/officeart/2005/8/layout/list1"/>
    <dgm:cxn modelId="{EF58F099-9EAB-BE4B-B9FE-926AF1678835}" type="presParOf" srcId="{4E3501FC-1790-E743-BC0D-64848928995B}" destId="{D8DE4604-095B-5547-B56C-4F7A18B61A36}" srcOrd="27" destOrd="0" presId="urn:microsoft.com/office/officeart/2005/8/layout/list1"/>
    <dgm:cxn modelId="{3AE06792-7E27-E74E-83F5-30EF7C6CCEF5}" type="presParOf" srcId="{4E3501FC-1790-E743-BC0D-64848928995B}" destId="{15BD80B6-D98F-1142-AE93-8D5741422633}" srcOrd="28" destOrd="0" presId="urn:microsoft.com/office/officeart/2005/8/layout/list1"/>
    <dgm:cxn modelId="{A7DDB10B-DE8B-4045-A0A3-5B634DAC6861}" type="presParOf" srcId="{15BD80B6-D98F-1142-AE93-8D5741422633}" destId="{7B04BA9F-0332-1043-9F8B-C428A378DFB0}" srcOrd="0" destOrd="0" presId="urn:microsoft.com/office/officeart/2005/8/layout/list1"/>
    <dgm:cxn modelId="{349C9B98-13D2-1C43-BEAA-DD5F624EF73C}" type="presParOf" srcId="{15BD80B6-D98F-1142-AE93-8D5741422633}" destId="{031F0A73-3C6F-8240-AF27-22C36DFCD311}" srcOrd="1" destOrd="0" presId="urn:microsoft.com/office/officeart/2005/8/layout/list1"/>
    <dgm:cxn modelId="{03CCE1F6-7F08-C049-9462-6A4C16EEB93E}" type="presParOf" srcId="{4E3501FC-1790-E743-BC0D-64848928995B}" destId="{69E35CA5-DF84-5A4B-9C3E-74AC7EAD90C0}" srcOrd="29" destOrd="0" presId="urn:microsoft.com/office/officeart/2005/8/layout/list1"/>
    <dgm:cxn modelId="{F340D4D7-7094-904D-944E-5FCE0DAE7F2C}" type="presParOf" srcId="{4E3501FC-1790-E743-BC0D-64848928995B}" destId="{EF20BDE6-F582-004A-ABA4-9B12E9C06378}" srcOrd="30" destOrd="0" presId="urn:microsoft.com/office/officeart/2005/8/layout/list1"/>
    <dgm:cxn modelId="{A32F3343-9854-B340-A0A5-62013E9B51AD}" type="presParOf" srcId="{4E3501FC-1790-E743-BC0D-64848928995B}" destId="{501B4546-A90C-934B-9CCF-B73625F0949D}" srcOrd="31" destOrd="0" presId="urn:microsoft.com/office/officeart/2005/8/layout/list1"/>
    <dgm:cxn modelId="{3296AE73-483B-5449-AAD7-903E4E980B7C}" type="presParOf" srcId="{4E3501FC-1790-E743-BC0D-64848928995B}" destId="{A2A0E918-D3EA-B54C-AA46-9FBD00389C68}" srcOrd="32" destOrd="0" presId="urn:microsoft.com/office/officeart/2005/8/layout/list1"/>
    <dgm:cxn modelId="{601F0226-F041-D846-9AE4-E19E7BEA0539}" type="presParOf" srcId="{A2A0E918-D3EA-B54C-AA46-9FBD00389C68}" destId="{F2217B8A-0EC8-9B4E-80DB-C5B32889E681}" srcOrd="0" destOrd="0" presId="urn:microsoft.com/office/officeart/2005/8/layout/list1"/>
    <dgm:cxn modelId="{AAD2CCC5-61EE-3A41-91A5-BB8370A69357}" type="presParOf" srcId="{A2A0E918-D3EA-B54C-AA46-9FBD00389C68}" destId="{93E33D66-25BB-7741-B200-964A693A580E}" srcOrd="1" destOrd="0" presId="urn:microsoft.com/office/officeart/2005/8/layout/list1"/>
    <dgm:cxn modelId="{B9EBACCB-AF0A-6744-9DA9-EAE39AA06A76}" type="presParOf" srcId="{4E3501FC-1790-E743-BC0D-64848928995B}" destId="{3F82AA7D-3AE5-5542-B31E-8D3ABAF9281C}" srcOrd="33" destOrd="0" presId="urn:microsoft.com/office/officeart/2005/8/layout/list1"/>
    <dgm:cxn modelId="{F466A7D8-35E1-2843-8CFB-2091B167C461}" type="presParOf" srcId="{4E3501FC-1790-E743-BC0D-64848928995B}" destId="{01819B34-3170-C141-B1F7-626D984C1C8D}" srcOrd="3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1669D6-012F-F64A-B3F8-426607FC2E6E}">
      <dsp:nvSpPr>
        <dsp:cNvPr id="0" name=""/>
        <dsp:cNvSpPr/>
      </dsp:nvSpPr>
      <dsp:spPr>
        <a:xfrm rot="5400000">
          <a:off x="6107604" y="-2593524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600" kern="1200" dirty="0"/>
            <a:t>次</a:t>
          </a:r>
          <a:r>
            <a:rPr kumimoji="1" lang="en-US" sz="1600" kern="1200" dirty="0"/>
            <a:t>20</a:t>
          </a:r>
          <a:r>
            <a:rPr kumimoji="1" lang="zh-CN" sz="1600" kern="1200" dirty="0"/>
            <a:t>天</a:t>
          </a:r>
          <a:endParaRPr lang="en-US" sz="1600" kern="1200" dirty="0"/>
        </a:p>
      </dsp:txBody>
      <dsp:txXfrm rot="-5400000">
        <a:off x="3422801" y="126200"/>
        <a:ext cx="6050056" cy="645527"/>
      </dsp:txXfrm>
    </dsp:sp>
    <dsp:sp modelId="{3DFBCEB5-3805-D84C-8343-AF8CDF42BDD3}">
      <dsp:nvSpPr>
        <dsp:cNvPr id="0" name=""/>
        <dsp:cNvSpPr/>
      </dsp:nvSpPr>
      <dsp:spPr>
        <a:xfrm>
          <a:off x="0" y="1859"/>
          <a:ext cx="3422800" cy="89421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2000" kern="1200" dirty="0"/>
            <a:t>更快</a:t>
          </a:r>
          <a:r>
            <a:rPr kumimoji="1" lang="zh-CN" altLang="en-US" sz="2000" kern="1200" dirty="0"/>
            <a:t>费用申请</a:t>
          </a:r>
          <a:endParaRPr lang="en-US" sz="2000" kern="1200" dirty="0"/>
        </a:p>
      </dsp:txBody>
      <dsp:txXfrm>
        <a:off x="43652" y="45511"/>
        <a:ext cx="3335496" cy="806907"/>
      </dsp:txXfrm>
    </dsp:sp>
    <dsp:sp modelId="{0B78259B-7A17-CC46-9CC4-C9505CA29DDF}">
      <dsp:nvSpPr>
        <dsp:cNvPr id="0" name=""/>
        <dsp:cNvSpPr/>
      </dsp:nvSpPr>
      <dsp:spPr>
        <a:xfrm rot="5400000">
          <a:off x="6107604" y="-1657463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658188"/>
            <a:satOff val="-1724"/>
            <a:lumOff val="617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658188"/>
              <a:satOff val="-1724"/>
              <a:lumOff val="6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/>
            <a:t>面对面照片要求降低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600" kern="1200" dirty="0"/>
            <a:t>可以补往期拜访（过去</a:t>
          </a:r>
          <a:r>
            <a:rPr lang="en-US" altLang="zh-CN" sz="1600" kern="1200" dirty="0"/>
            <a:t>72</a:t>
          </a:r>
          <a:r>
            <a:rPr lang="zh-CN" altLang="en-US" sz="1600" kern="1200" dirty="0"/>
            <a:t>小时）</a:t>
          </a:r>
        </a:p>
      </dsp:txBody>
      <dsp:txXfrm rot="-5400000">
        <a:off x="3422801" y="1062261"/>
        <a:ext cx="6050056" cy="645527"/>
      </dsp:txXfrm>
    </dsp:sp>
    <dsp:sp modelId="{D3ADE13E-95A2-E94A-9F1F-34008E2F200C}">
      <dsp:nvSpPr>
        <dsp:cNvPr id="0" name=""/>
        <dsp:cNvSpPr/>
      </dsp:nvSpPr>
      <dsp:spPr>
        <a:xfrm>
          <a:off x="0" y="940781"/>
          <a:ext cx="3422800" cy="894211"/>
        </a:xfrm>
        <a:prstGeom prst="roundRect">
          <a:avLst/>
        </a:prstGeom>
        <a:solidFill>
          <a:schemeClr val="accent2">
            <a:hueOff val="635930"/>
            <a:satOff val="-14509"/>
            <a:lumOff val="53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/>
            <a:t>降低拜访创建难度</a:t>
          </a:r>
        </a:p>
      </dsp:txBody>
      <dsp:txXfrm>
        <a:off x="43652" y="984433"/>
        <a:ext cx="3335496" cy="806907"/>
      </dsp:txXfrm>
    </dsp:sp>
    <dsp:sp modelId="{1518EABF-E004-C248-A70B-A776AE45E611}">
      <dsp:nvSpPr>
        <dsp:cNvPr id="0" name=""/>
        <dsp:cNvSpPr/>
      </dsp:nvSpPr>
      <dsp:spPr>
        <a:xfrm rot="5400000">
          <a:off x="6107604" y="-715679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1316376"/>
            <a:satOff val="-3449"/>
            <a:lumOff val="123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316376"/>
              <a:satOff val="-3449"/>
              <a:lumOff val="12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600" kern="1200" dirty="0"/>
            <a:t>可在线查看销量情况与拜访情况</a:t>
          </a:r>
          <a:endParaRPr lang="en-US" sz="1600" kern="1200" dirty="0"/>
        </a:p>
      </dsp:txBody>
      <dsp:txXfrm rot="-5400000">
        <a:off x="3422801" y="2004045"/>
        <a:ext cx="6050056" cy="645527"/>
      </dsp:txXfrm>
    </dsp:sp>
    <dsp:sp modelId="{183A34D2-3C55-A14E-B40D-6062A17DA1D2}">
      <dsp:nvSpPr>
        <dsp:cNvPr id="0" name=""/>
        <dsp:cNvSpPr/>
      </dsp:nvSpPr>
      <dsp:spPr>
        <a:xfrm>
          <a:off x="0" y="1879703"/>
          <a:ext cx="3422800" cy="894211"/>
        </a:xfrm>
        <a:prstGeom prst="roundRect">
          <a:avLst/>
        </a:prstGeom>
        <a:solidFill>
          <a:schemeClr val="accent2">
            <a:hueOff val="1271860"/>
            <a:satOff val="-29019"/>
            <a:lumOff val="107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2000" kern="1200" dirty="0"/>
            <a:t>帮助梳理</a:t>
          </a:r>
          <a:endParaRPr kumimoji="1" lang="en-US" altLang="zh-CN" sz="2000" kern="1200" dirty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2000" kern="1200" dirty="0"/>
            <a:t>医院管理工作</a:t>
          </a:r>
          <a:endParaRPr lang="en-US" sz="2000" kern="1200" dirty="0"/>
        </a:p>
      </dsp:txBody>
      <dsp:txXfrm>
        <a:off x="43652" y="1923355"/>
        <a:ext cx="3335496" cy="806907"/>
      </dsp:txXfrm>
    </dsp:sp>
    <dsp:sp modelId="{06FF57E0-7D36-CB45-B4F7-DC15BD678741}">
      <dsp:nvSpPr>
        <dsp:cNvPr id="0" name=""/>
        <dsp:cNvSpPr/>
      </dsp:nvSpPr>
      <dsp:spPr>
        <a:xfrm rot="5400000">
          <a:off x="6107604" y="223242"/>
          <a:ext cx="715369" cy="6084977"/>
        </a:xfrm>
        <a:prstGeom prst="round2SameRect">
          <a:avLst/>
        </a:prstGeom>
        <a:solidFill>
          <a:schemeClr val="accent2">
            <a:tint val="40000"/>
            <a:alpha val="90000"/>
            <a:hueOff val="1974564"/>
            <a:satOff val="-5173"/>
            <a:lumOff val="185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74564"/>
              <a:satOff val="-5173"/>
              <a:lumOff val="1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600" kern="1200" dirty="0"/>
            <a:t>实时查看空白医院</a:t>
          </a:r>
          <a:r>
            <a:rPr kumimoji="1" lang="en-US" sz="1600" kern="1200" dirty="0"/>
            <a:t>/</a:t>
          </a:r>
          <a:r>
            <a:rPr kumimoji="1" lang="zh-CN" sz="1600" kern="1200" dirty="0"/>
            <a:t>可代理产品</a:t>
          </a:r>
          <a:endParaRPr lang="en-US" sz="1600" kern="1200" dirty="0"/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600" kern="1200" dirty="0"/>
            <a:t>推荐新代表，获得额外奖励</a:t>
          </a:r>
          <a:endParaRPr lang="en-US" sz="1600" kern="1200" dirty="0"/>
        </a:p>
      </dsp:txBody>
      <dsp:txXfrm rot="-5400000">
        <a:off x="3422801" y="2942967"/>
        <a:ext cx="6050056" cy="645527"/>
      </dsp:txXfrm>
    </dsp:sp>
    <dsp:sp modelId="{6429E69D-8D42-F24D-9474-FFA197731937}">
      <dsp:nvSpPr>
        <dsp:cNvPr id="0" name=""/>
        <dsp:cNvSpPr/>
      </dsp:nvSpPr>
      <dsp:spPr>
        <a:xfrm>
          <a:off x="0" y="2818625"/>
          <a:ext cx="3422800" cy="894211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2000" kern="1200"/>
            <a:t>业务拓展</a:t>
          </a:r>
          <a:endParaRPr kumimoji="1" lang="en-US" altLang="zh-CN" sz="2000" kern="120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2000" kern="1200"/>
            <a:t>（待上线）</a:t>
          </a:r>
          <a:endParaRPr lang="en-US" sz="2000" kern="1200" dirty="0"/>
        </a:p>
      </dsp:txBody>
      <dsp:txXfrm>
        <a:off x="43652" y="2862277"/>
        <a:ext cx="3335496" cy="806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B6E5A-14B1-C148-9F85-9775439E645A}">
      <dsp:nvSpPr>
        <dsp:cNvPr id="0" name=""/>
        <dsp:cNvSpPr/>
      </dsp:nvSpPr>
      <dsp:spPr>
        <a:xfrm>
          <a:off x="0" y="194777"/>
          <a:ext cx="6513603" cy="10415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/>
            <a:t>有效期为</a:t>
          </a:r>
          <a:r>
            <a:rPr lang="en-US" sz="2500" kern="1200"/>
            <a:t>2</a:t>
          </a:r>
          <a:r>
            <a:rPr lang="zh-CN" sz="2500" kern="1200"/>
            <a:t>个月</a:t>
          </a:r>
          <a:endParaRPr lang="en-US" sz="2500" kern="1200"/>
        </a:p>
      </dsp:txBody>
      <dsp:txXfrm>
        <a:off x="50845" y="245622"/>
        <a:ext cx="6411913" cy="939884"/>
      </dsp:txXfrm>
    </dsp:sp>
    <dsp:sp modelId="{01813E86-726C-8346-9264-45FE069F8F78}">
      <dsp:nvSpPr>
        <dsp:cNvPr id="0" name=""/>
        <dsp:cNvSpPr/>
      </dsp:nvSpPr>
      <dsp:spPr>
        <a:xfrm>
          <a:off x="0" y="1308351"/>
          <a:ext cx="6513603" cy="104157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/>
            <a:t>每位医生每天拜访最多一次，每周不超过三次</a:t>
          </a:r>
          <a:endParaRPr lang="en-US" sz="2500" kern="1200"/>
        </a:p>
      </dsp:txBody>
      <dsp:txXfrm>
        <a:off x="50845" y="1359196"/>
        <a:ext cx="6411913" cy="939884"/>
      </dsp:txXfrm>
    </dsp:sp>
    <dsp:sp modelId="{00AA4635-2E6A-E74A-98DE-A613607E696A}">
      <dsp:nvSpPr>
        <dsp:cNvPr id="0" name=""/>
        <dsp:cNvSpPr/>
      </dsp:nvSpPr>
      <dsp:spPr>
        <a:xfrm>
          <a:off x="0" y="2421925"/>
          <a:ext cx="6513603" cy="104157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/>
            <a:t>必须填写真实医生反馈，不可出现重复现象。医生反馈相似度超过</a:t>
          </a:r>
          <a:r>
            <a:rPr lang="en-US" sz="2500" kern="1200"/>
            <a:t>70%</a:t>
          </a:r>
          <a:r>
            <a:rPr lang="zh-CN" sz="2500" kern="1200"/>
            <a:t>视为不合格拜访。</a:t>
          </a:r>
          <a:endParaRPr lang="en-US" sz="2500" kern="1200"/>
        </a:p>
      </dsp:txBody>
      <dsp:txXfrm>
        <a:off x="50845" y="2472770"/>
        <a:ext cx="6411913" cy="939884"/>
      </dsp:txXfrm>
    </dsp:sp>
    <dsp:sp modelId="{D719AB05-806F-D149-89F8-40D0FDB57342}">
      <dsp:nvSpPr>
        <dsp:cNvPr id="0" name=""/>
        <dsp:cNvSpPr/>
      </dsp:nvSpPr>
      <dsp:spPr>
        <a:xfrm>
          <a:off x="0" y="3535500"/>
          <a:ext cx="6513603" cy="1041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/>
            <a:t>每天不超过十条</a:t>
          </a:r>
          <a:endParaRPr lang="en-US" sz="2500" kern="1200" dirty="0"/>
        </a:p>
      </dsp:txBody>
      <dsp:txXfrm>
        <a:off x="50845" y="3586345"/>
        <a:ext cx="6411913" cy="939884"/>
      </dsp:txXfrm>
    </dsp:sp>
    <dsp:sp modelId="{8B087F8A-0E68-C54C-A18C-AD139C601623}">
      <dsp:nvSpPr>
        <dsp:cNvPr id="0" name=""/>
        <dsp:cNvSpPr/>
      </dsp:nvSpPr>
      <dsp:spPr>
        <a:xfrm>
          <a:off x="0" y="4649074"/>
          <a:ext cx="6513603" cy="104157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/>
            <a:t>费用：</a:t>
          </a:r>
          <a:r>
            <a:rPr lang="en-US" sz="2500" kern="1200"/>
            <a:t>150</a:t>
          </a:r>
          <a:r>
            <a:rPr lang="zh-CN" sz="2500" kern="1200"/>
            <a:t>元</a:t>
          </a:r>
          <a:r>
            <a:rPr lang="en-US" sz="2500" kern="1200"/>
            <a:t>/</a:t>
          </a:r>
          <a:r>
            <a:rPr lang="zh-CN" sz="2500" kern="1200"/>
            <a:t>条</a:t>
          </a:r>
          <a:endParaRPr lang="en-US" sz="2500" kern="1200" dirty="0"/>
        </a:p>
      </dsp:txBody>
      <dsp:txXfrm>
        <a:off x="50845" y="4699919"/>
        <a:ext cx="6411913" cy="9398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AE9D0A-5562-0D40-AEA6-4421E5785B20}">
      <dsp:nvSpPr>
        <dsp:cNvPr id="0" name=""/>
        <dsp:cNvSpPr/>
      </dsp:nvSpPr>
      <dsp:spPr>
        <a:xfrm>
          <a:off x="0" y="34557"/>
          <a:ext cx="6513603" cy="91658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/>
            <a:t>有效期为</a:t>
          </a:r>
          <a:r>
            <a:rPr lang="en-US" sz="2200" kern="1200"/>
            <a:t>2</a:t>
          </a:r>
          <a:r>
            <a:rPr lang="zh-CN" sz="2200" kern="1200"/>
            <a:t>个月</a:t>
          </a:r>
          <a:endParaRPr lang="en-US" sz="2200" kern="1200"/>
        </a:p>
      </dsp:txBody>
      <dsp:txXfrm>
        <a:off x="44744" y="79301"/>
        <a:ext cx="6424115" cy="827097"/>
      </dsp:txXfrm>
    </dsp:sp>
    <dsp:sp modelId="{139F9DA5-FEA4-BA4C-8FD6-852E4859B459}">
      <dsp:nvSpPr>
        <dsp:cNvPr id="0" name=""/>
        <dsp:cNvSpPr/>
      </dsp:nvSpPr>
      <dsp:spPr>
        <a:xfrm>
          <a:off x="0" y="1014502"/>
          <a:ext cx="6513603" cy="916585"/>
        </a:xfrm>
        <a:prstGeom prst="roundRect">
          <a:avLst/>
        </a:prstGeom>
        <a:solidFill>
          <a:schemeClr val="accent5">
            <a:hueOff val="-4264624"/>
            <a:satOff val="2424"/>
            <a:lumOff val="-2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/>
            <a:t>签到位置与医院距离不能超过</a:t>
          </a:r>
          <a:r>
            <a:rPr lang="en-US" sz="2200" kern="1200"/>
            <a:t>1</a:t>
          </a:r>
          <a:r>
            <a:rPr lang="zh-CN" sz="2200" kern="1200"/>
            <a:t>公里</a:t>
          </a:r>
          <a:endParaRPr lang="en-US" sz="2200" kern="1200"/>
        </a:p>
      </dsp:txBody>
      <dsp:txXfrm>
        <a:off x="44744" y="1059246"/>
        <a:ext cx="6424115" cy="827097"/>
      </dsp:txXfrm>
    </dsp:sp>
    <dsp:sp modelId="{0EBF5677-BF32-D24D-A546-3B69EA507EF2}">
      <dsp:nvSpPr>
        <dsp:cNvPr id="0" name=""/>
        <dsp:cNvSpPr/>
      </dsp:nvSpPr>
      <dsp:spPr>
        <a:xfrm>
          <a:off x="0" y="1994447"/>
          <a:ext cx="6513603" cy="916585"/>
        </a:xfrm>
        <a:prstGeom prst="roundRect">
          <a:avLst/>
        </a:prstGeom>
        <a:solidFill>
          <a:schemeClr val="accent5">
            <a:hueOff val="-8529249"/>
            <a:satOff val="4848"/>
            <a:lumOff val="-4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/>
            <a:t>每家医院每天拜访需要上传一张照片（必须包含医院大门）</a:t>
          </a:r>
          <a:endParaRPr lang="en-US" sz="2200" kern="1200"/>
        </a:p>
      </dsp:txBody>
      <dsp:txXfrm>
        <a:off x="44744" y="2039191"/>
        <a:ext cx="6424115" cy="827097"/>
      </dsp:txXfrm>
    </dsp:sp>
    <dsp:sp modelId="{D8694FD4-6766-D843-8DE0-CB922A98D5DE}">
      <dsp:nvSpPr>
        <dsp:cNvPr id="0" name=""/>
        <dsp:cNvSpPr/>
      </dsp:nvSpPr>
      <dsp:spPr>
        <a:xfrm>
          <a:off x="0" y="2974393"/>
          <a:ext cx="6513603" cy="916585"/>
        </a:xfrm>
        <a:prstGeom prst="roundRect">
          <a:avLst/>
        </a:prstGeom>
        <a:solidFill>
          <a:schemeClr val="accent5">
            <a:hueOff val="-12793873"/>
            <a:satOff val="7271"/>
            <a:lumOff val="-6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/>
            <a:t>每位医生每天拜访最多一次，每周不超过三次</a:t>
          </a:r>
          <a:endParaRPr lang="en-US" sz="2200" kern="1200" dirty="0"/>
        </a:p>
      </dsp:txBody>
      <dsp:txXfrm>
        <a:off x="44744" y="3019137"/>
        <a:ext cx="6424115" cy="827097"/>
      </dsp:txXfrm>
    </dsp:sp>
    <dsp:sp modelId="{1C305CF6-ECEA-8343-9114-8F27E85C82C9}">
      <dsp:nvSpPr>
        <dsp:cNvPr id="0" name=""/>
        <dsp:cNvSpPr/>
      </dsp:nvSpPr>
      <dsp:spPr>
        <a:xfrm>
          <a:off x="0" y="3954338"/>
          <a:ext cx="6513603" cy="916585"/>
        </a:xfrm>
        <a:prstGeom prst="roundRect">
          <a:avLst/>
        </a:prstGeom>
        <a:solidFill>
          <a:schemeClr val="accent5">
            <a:hueOff val="-17058497"/>
            <a:satOff val="9695"/>
            <a:lumOff val="-8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200" kern="1200" dirty="0"/>
            <a:t>每天每位代表最多十条拜访</a:t>
          </a:r>
          <a:endParaRPr lang="en-US" sz="2200" kern="1200" dirty="0"/>
        </a:p>
      </dsp:txBody>
      <dsp:txXfrm>
        <a:off x="44744" y="3999082"/>
        <a:ext cx="6424115" cy="827097"/>
      </dsp:txXfrm>
    </dsp:sp>
    <dsp:sp modelId="{DBFECB2D-15D6-404E-9A9A-16A88BA2352F}">
      <dsp:nvSpPr>
        <dsp:cNvPr id="0" name=""/>
        <dsp:cNvSpPr/>
      </dsp:nvSpPr>
      <dsp:spPr>
        <a:xfrm>
          <a:off x="0" y="4934283"/>
          <a:ext cx="6513603" cy="916585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/>
            <a:t>费用</a:t>
          </a:r>
          <a:r>
            <a:rPr lang="zh-CN" altLang="en-US" sz="2200" kern="1200" dirty="0"/>
            <a:t>： </a:t>
          </a:r>
          <a:r>
            <a:rPr lang="en-US" sz="2200" kern="1200" dirty="0"/>
            <a:t>300</a:t>
          </a:r>
          <a:r>
            <a:rPr lang="zh-CN" sz="2200" kern="1200" dirty="0"/>
            <a:t>元</a:t>
          </a:r>
          <a:r>
            <a:rPr lang="en-US" sz="2200" kern="1200" dirty="0"/>
            <a:t>/</a:t>
          </a:r>
          <a:r>
            <a:rPr lang="zh-CN" sz="2200" kern="1200" dirty="0"/>
            <a:t>条</a:t>
          </a:r>
          <a:endParaRPr lang="en-US" sz="2200" kern="1200" dirty="0"/>
        </a:p>
      </dsp:txBody>
      <dsp:txXfrm>
        <a:off x="44744" y="4979027"/>
        <a:ext cx="6424115" cy="8270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1CCB10-1E40-AF4E-A44F-FC8857E686BD}">
      <dsp:nvSpPr>
        <dsp:cNvPr id="0" name=""/>
        <dsp:cNvSpPr/>
      </dsp:nvSpPr>
      <dsp:spPr>
        <a:xfrm>
          <a:off x="0" y="0"/>
          <a:ext cx="6513603" cy="7860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/>
            <a:t>有效期为</a:t>
          </a:r>
          <a:r>
            <a:rPr lang="en-US" sz="2500" kern="1200"/>
            <a:t>2</a:t>
          </a:r>
          <a:r>
            <a:rPr lang="zh-CN" sz="2500" kern="1200"/>
            <a:t>个月</a:t>
          </a:r>
          <a:endParaRPr lang="en-US" sz="2500" kern="1200"/>
        </a:p>
      </dsp:txBody>
      <dsp:txXfrm>
        <a:off x="38374" y="38374"/>
        <a:ext cx="6436855" cy="709345"/>
      </dsp:txXfrm>
    </dsp:sp>
    <dsp:sp modelId="{DBABFF91-72B8-8F4C-93DF-03F353C229A3}">
      <dsp:nvSpPr>
        <dsp:cNvPr id="0" name=""/>
        <dsp:cNvSpPr/>
      </dsp:nvSpPr>
      <dsp:spPr>
        <a:xfrm>
          <a:off x="0" y="3214788"/>
          <a:ext cx="6513603" cy="7860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2500" kern="1200"/>
            <a:t>每场会议不超过</a:t>
          </a:r>
          <a:r>
            <a:rPr kumimoji="1" lang="en-US" sz="2500" kern="1200"/>
            <a:t>20</a:t>
          </a:r>
          <a:r>
            <a:rPr kumimoji="1" lang="zh-CN" sz="2500" kern="1200"/>
            <a:t>人</a:t>
          </a:r>
          <a:endParaRPr lang="zh-CN" altLang="en-US" sz="2500" kern="1200"/>
        </a:p>
      </dsp:txBody>
      <dsp:txXfrm>
        <a:off x="38374" y="3253162"/>
        <a:ext cx="6436855" cy="709345"/>
      </dsp:txXfrm>
    </dsp:sp>
    <dsp:sp modelId="{FE2D838E-F0CB-D740-9125-726C96FA9674}">
      <dsp:nvSpPr>
        <dsp:cNvPr id="0" name=""/>
        <dsp:cNvSpPr/>
      </dsp:nvSpPr>
      <dsp:spPr>
        <a:xfrm>
          <a:off x="0" y="835000"/>
          <a:ext cx="6513603" cy="7860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/>
            <a:t>照片两张：</a:t>
          </a:r>
          <a:endParaRPr lang="en-US" sz="2500" kern="1200"/>
        </a:p>
      </dsp:txBody>
      <dsp:txXfrm>
        <a:off x="38374" y="873374"/>
        <a:ext cx="6436855" cy="709345"/>
      </dsp:txXfrm>
    </dsp:sp>
    <dsp:sp modelId="{B42EE271-954A-7E42-9936-9EDEA6C4BD5A}">
      <dsp:nvSpPr>
        <dsp:cNvPr id="0" name=""/>
        <dsp:cNvSpPr/>
      </dsp:nvSpPr>
      <dsp:spPr>
        <a:xfrm>
          <a:off x="0" y="1681050"/>
          <a:ext cx="6513603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2000" kern="1200" dirty="0"/>
            <a:t>签到表照片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CN" sz="2000" kern="1200" dirty="0"/>
            <a:t>产品</a:t>
          </a:r>
          <a:r>
            <a:rPr lang="en-US" sz="2000" kern="1200" dirty="0"/>
            <a:t>PPT</a:t>
          </a:r>
          <a:r>
            <a:rPr lang="zh-CN" sz="2000" kern="1200" dirty="0"/>
            <a:t>与参会医务人员同框（可多张）</a:t>
          </a:r>
          <a:endParaRPr lang="en-US" sz="2000" kern="1200" dirty="0"/>
        </a:p>
      </dsp:txBody>
      <dsp:txXfrm>
        <a:off x="0" y="1681050"/>
        <a:ext cx="6513603" cy="724500"/>
      </dsp:txXfrm>
    </dsp:sp>
    <dsp:sp modelId="{A6389FC3-B445-3348-B1E9-25DF7CF95ADA}">
      <dsp:nvSpPr>
        <dsp:cNvPr id="0" name=""/>
        <dsp:cNvSpPr/>
      </dsp:nvSpPr>
      <dsp:spPr>
        <a:xfrm>
          <a:off x="0" y="2375570"/>
          <a:ext cx="6513603" cy="78609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2500" kern="1200"/>
            <a:t>添加会议参加人数必须与签到表人数相匹配</a:t>
          </a:r>
          <a:endParaRPr lang="en-US" sz="2500" kern="1200"/>
        </a:p>
      </dsp:txBody>
      <dsp:txXfrm>
        <a:off x="38374" y="2413944"/>
        <a:ext cx="6436855" cy="709345"/>
      </dsp:txXfrm>
    </dsp:sp>
    <dsp:sp modelId="{FD035857-E931-3843-AC6D-BD1295B9565B}">
      <dsp:nvSpPr>
        <dsp:cNvPr id="0" name=""/>
        <dsp:cNvSpPr/>
      </dsp:nvSpPr>
      <dsp:spPr>
        <a:xfrm>
          <a:off x="0" y="4943445"/>
          <a:ext cx="6513603" cy="786093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sz="2500" kern="1200" dirty="0" err="1"/>
            <a:t>费用</a:t>
          </a:r>
          <a:r>
            <a:rPr kumimoji="1" lang="zh-CN" altLang="en-US" sz="2500" kern="1200" dirty="0"/>
            <a:t>：</a:t>
          </a:r>
          <a:r>
            <a:rPr kumimoji="1" lang="en-US" sz="2500" kern="1200" dirty="0"/>
            <a:t>500</a:t>
          </a:r>
          <a:r>
            <a:rPr kumimoji="1" lang="zh-CN" sz="2500" kern="1200" dirty="0"/>
            <a:t>元</a:t>
          </a:r>
          <a:r>
            <a:rPr kumimoji="1" lang="en-US" sz="2500" kern="1200"/>
            <a:t>/</a:t>
          </a:r>
          <a:r>
            <a:rPr kumimoji="1" lang="zh-CN" sz="2500" kern="1200"/>
            <a:t>人</a:t>
          </a:r>
          <a:endParaRPr lang="en-US" sz="2500" kern="1200" dirty="0"/>
        </a:p>
      </dsp:txBody>
      <dsp:txXfrm>
        <a:off x="38374" y="4981819"/>
        <a:ext cx="6436855" cy="709345"/>
      </dsp:txXfrm>
    </dsp:sp>
    <dsp:sp modelId="{D2FFD7BF-B350-0046-BB7A-7DFA12CC28CB}">
      <dsp:nvSpPr>
        <dsp:cNvPr id="0" name=""/>
        <dsp:cNvSpPr/>
      </dsp:nvSpPr>
      <dsp:spPr>
        <a:xfrm>
          <a:off x="0" y="4080004"/>
          <a:ext cx="6513603" cy="7860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不超过</a:t>
          </a:r>
          <a:r>
            <a:rPr lang="en-US" altLang="zh-CN" sz="2500" kern="1200" dirty="0"/>
            <a:t>5</a:t>
          </a:r>
          <a:r>
            <a:rPr lang="zh-CN" altLang="en-US" sz="2500" kern="1200" dirty="0"/>
            <a:t>场</a:t>
          </a:r>
          <a:r>
            <a:rPr lang="en-US" altLang="zh-CN" sz="2500" kern="1200" dirty="0"/>
            <a:t>/</a:t>
          </a:r>
          <a:r>
            <a:rPr lang="zh-CN" altLang="en-US" sz="2500" kern="1200" dirty="0"/>
            <a:t>医院</a:t>
          </a:r>
          <a:r>
            <a:rPr lang="en-US" altLang="zh-CN" sz="2500" kern="1200" dirty="0"/>
            <a:t>/</a:t>
          </a:r>
          <a:r>
            <a:rPr lang="zh-CN" altLang="en-US" sz="2500" kern="1200" dirty="0"/>
            <a:t>产品</a:t>
          </a:r>
          <a:r>
            <a:rPr lang="en-US" altLang="zh-CN" sz="2500" kern="1200" dirty="0"/>
            <a:t>/</a:t>
          </a:r>
          <a:r>
            <a:rPr lang="zh-CN" altLang="en-US" sz="2500" kern="1200" dirty="0"/>
            <a:t>月</a:t>
          </a:r>
          <a:endParaRPr lang="en-US" sz="2500" kern="1200" dirty="0"/>
        </a:p>
      </dsp:txBody>
      <dsp:txXfrm>
        <a:off x="38374" y="4118378"/>
        <a:ext cx="6436855" cy="70934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44C94F-1CE6-044E-98A9-8B5D62C9923D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面对面拜访审核</a:t>
          </a:r>
          <a:endParaRPr kumimoji="1" lang="en-US" altLang="zh-CN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要求降低</a:t>
          </a:r>
          <a:endParaRPr lang="en-US" sz="1600" kern="1200" dirty="0"/>
        </a:p>
      </dsp:txBody>
      <dsp:txXfrm>
        <a:off x="3080" y="587032"/>
        <a:ext cx="2444055" cy="1466433"/>
      </dsp:txXfrm>
    </dsp:sp>
    <dsp:sp modelId="{2532C66C-BC76-0742-8354-96667E8F43C6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altLang="en-US" sz="1600" kern="1200" dirty="0"/>
            <a:t>费用申请</a:t>
          </a:r>
          <a:r>
            <a:rPr kumimoji="1" lang="zh-CN" sz="1600" kern="1200" dirty="0"/>
            <a:t>速度</a:t>
          </a:r>
          <a:r>
            <a:rPr kumimoji="1" lang="zh-CN" altLang="en-US" sz="1600" kern="1200" dirty="0"/>
            <a:t>加快</a:t>
          </a:r>
          <a:endParaRPr kumimoji="1" lang="en-US" altLang="zh-CN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b="1" kern="1200" dirty="0"/>
            <a:t>次</a:t>
          </a:r>
          <a:r>
            <a:rPr kumimoji="1" lang="en-US" sz="1600" b="1" kern="1200" dirty="0"/>
            <a:t>20</a:t>
          </a:r>
          <a:r>
            <a:rPr kumimoji="1" lang="zh-CN" sz="1600" b="1" kern="1200" dirty="0"/>
            <a:t>天返</a:t>
          </a:r>
          <a:endParaRPr lang="en-US" sz="1600" b="1" kern="1200" dirty="0"/>
        </a:p>
      </dsp:txBody>
      <dsp:txXfrm>
        <a:off x="2691541" y="587032"/>
        <a:ext cx="2444055" cy="1466433"/>
      </dsp:txXfrm>
    </dsp:sp>
    <dsp:sp modelId="{4ED0AADB-04A7-9F43-AE5F-76D31AB04296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可以随时查看</a:t>
          </a:r>
          <a:endParaRPr kumimoji="1" lang="en-US" altLang="zh-CN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拜访</a:t>
          </a:r>
          <a:r>
            <a:rPr kumimoji="1" lang="en-US" sz="1600" kern="1200" dirty="0"/>
            <a:t>/</a:t>
          </a:r>
          <a:r>
            <a:rPr kumimoji="1" lang="zh-CN" sz="1600" kern="1200" dirty="0"/>
            <a:t>会议审核情况</a:t>
          </a:r>
          <a:endParaRPr lang="en-US" sz="1600" kern="1200" dirty="0"/>
        </a:p>
      </dsp:txBody>
      <dsp:txXfrm>
        <a:off x="5380002" y="587032"/>
        <a:ext cx="2444055" cy="1466433"/>
      </dsp:txXfrm>
    </dsp:sp>
    <dsp:sp modelId="{7DD598B6-A0C7-534B-83D8-C0A44D337E7B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可通过经理端查询</a:t>
          </a:r>
          <a:endParaRPr kumimoji="1" lang="en-US" altLang="zh-CN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产品流向明细</a:t>
          </a:r>
          <a:endParaRPr lang="en-US" sz="1600" kern="1200" dirty="0"/>
        </a:p>
      </dsp:txBody>
      <dsp:txXfrm>
        <a:off x="8068463" y="587032"/>
        <a:ext cx="2444055" cy="1466433"/>
      </dsp:txXfrm>
    </dsp:sp>
    <dsp:sp modelId="{AE5ED6B8-12A9-594C-B329-ABB969ECCB86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代表在积分页面可随时查看奖金明细</a:t>
          </a:r>
          <a:endParaRPr kumimoji="1" lang="en-US" altLang="zh-CN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把握</a:t>
          </a:r>
          <a:r>
            <a:rPr kumimoji="1" lang="zh-CN" altLang="en-US" sz="1600" kern="1200" dirty="0"/>
            <a:t>费用申请</a:t>
          </a:r>
          <a:r>
            <a:rPr kumimoji="1" lang="zh-CN" sz="1600" kern="1200" dirty="0"/>
            <a:t>情况</a:t>
          </a:r>
          <a:endParaRPr lang="en-US" sz="1600" kern="1200" dirty="0"/>
        </a:p>
      </dsp:txBody>
      <dsp:txXfrm>
        <a:off x="1347311" y="2297871"/>
        <a:ext cx="2444055" cy="1466433"/>
      </dsp:txXfrm>
    </dsp:sp>
    <dsp:sp modelId="{AA38BBC5-31F4-4B4C-A0E8-CAA464BC4BBC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产生证据链的医院</a:t>
          </a:r>
          <a:endParaRPr kumimoji="1" lang="en-US" altLang="zh-CN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必须为</a:t>
          </a:r>
          <a:r>
            <a:rPr kumimoji="1" lang="zh-CN" sz="1600" b="1" kern="1200" dirty="0"/>
            <a:t>流向医院</a:t>
          </a:r>
          <a:endParaRPr lang="en-US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200" kern="1200" dirty="0"/>
            <a:t>与销售经理确认已备案医院名单进行注册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err="1"/>
            <a:t>会添加多种证据链形式</a:t>
          </a:r>
          <a:endParaRPr lang="en-US" sz="1200" kern="1200" dirty="0"/>
        </a:p>
      </dsp:txBody>
      <dsp:txXfrm>
        <a:off x="4035772" y="2297871"/>
        <a:ext cx="2444055" cy="1466433"/>
      </dsp:txXfrm>
    </dsp:sp>
    <dsp:sp modelId="{1EE99A5B-C55B-8444-BE85-69815C5960E5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一个账号可以有多家医院</a:t>
          </a:r>
          <a:endParaRPr kumimoji="1" lang="en-US" altLang="zh-CN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一家医院一个产品</a:t>
          </a:r>
          <a:endParaRPr kumimoji="1" lang="en-US" altLang="zh-CN" sz="160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600" kern="1200" dirty="0"/>
            <a:t>只能</a:t>
          </a:r>
          <a:r>
            <a:rPr kumimoji="1" lang="zh-CN" altLang="en-US" sz="1600" kern="1200" dirty="0"/>
            <a:t>对应一个账号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200" kern="1200" dirty="0"/>
            <a:t>有特殊情况，请及时于经理反馈</a:t>
          </a:r>
          <a:endParaRPr lang="en-US" sz="1200" kern="1200" dirty="0"/>
        </a:p>
      </dsp:txBody>
      <dsp:txXfrm>
        <a:off x="672423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66A7DC-1201-1E47-AE21-787782AB6FA3}">
      <dsp:nvSpPr>
        <dsp:cNvPr id="0" name=""/>
        <dsp:cNvSpPr/>
      </dsp:nvSpPr>
      <dsp:spPr>
        <a:xfrm>
          <a:off x="0" y="423137"/>
          <a:ext cx="8186736" cy="58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000" kern="1200"/>
            <a:t>没有限制，只要有账号密码，便可登录。但两只手机不能同时登陆一个账号。需要保证手机号的有效性，更改密码与注册时，需要有效手机号收取验证码。</a:t>
          </a:r>
          <a:endParaRPr lang="en-US" sz="1000" kern="1200"/>
        </a:p>
      </dsp:txBody>
      <dsp:txXfrm>
        <a:off x="0" y="423137"/>
        <a:ext cx="8186736" cy="582750"/>
      </dsp:txXfrm>
    </dsp:sp>
    <dsp:sp modelId="{FF943195-E500-834E-A136-FE4A1251496C}">
      <dsp:nvSpPr>
        <dsp:cNvPr id="0" name=""/>
        <dsp:cNvSpPr/>
      </dsp:nvSpPr>
      <dsp:spPr>
        <a:xfrm>
          <a:off x="409336" y="275537"/>
          <a:ext cx="5730715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000" b="1" kern="1200"/>
            <a:t>账号是否对手机有限制？是否可以两只手机登录？</a:t>
          </a:r>
          <a:endParaRPr lang="en-US" sz="1000" kern="1200"/>
        </a:p>
      </dsp:txBody>
      <dsp:txXfrm>
        <a:off x="423746" y="289947"/>
        <a:ext cx="5701895" cy="266380"/>
      </dsp:txXfrm>
    </dsp:sp>
    <dsp:sp modelId="{5A8797CE-77EE-714C-9025-249C1820499E}">
      <dsp:nvSpPr>
        <dsp:cNvPr id="0" name=""/>
        <dsp:cNvSpPr/>
      </dsp:nvSpPr>
      <dsp:spPr>
        <a:xfrm>
          <a:off x="0" y="1207487"/>
          <a:ext cx="8186736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238474"/>
              <a:satOff val="-5441"/>
              <a:lumOff val="201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000" kern="1200"/>
            <a:t>点击开发医院进行信息填写即可</a:t>
          </a:r>
          <a:endParaRPr lang="en-US" sz="1000" kern="1200"/>
        </a:p>
      </dsp:txBody>
      <dsp:txXfrm>
        <a:off x="0" y="1207487"/>
        <a:ext cx="8186736" cy="433125"/>
      </dsp:txXfrm>
    </dsp:sp>
    <dsp:sp modelId="{2ADF1D2D-6494-C14E-82D0-B5613580C366}">
      <dsp:nvSpPr>
        <dsp:cNvPr id="0" name=""/>
        <dsp:cNvSpPr/>
      </dsp:nvSpPr>
      <dsp:spPr>
        <a:xfrm>
          <a:off x="409336" y="1059887"/>
          <a:ext cx="5730715" cy="295200"/>
        </a:xfrm>
        <a:prstGeom prst="roundRect">
          <a:avLst/>
        </a:prstGeom>
        <a:solidFill>
          <a:schemeClr val="accent2">
            <a:hueOff val="238474"/>
            <a:satOff val="-5441"/>
            <a:lumOff val="20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000" b="1" kern="1200" dirty="0"/>
            <a:t>如何注册已备案医院？</a:t>
          </a:r>
          <a:endParaRPr lang="en-US" sz="1000" kern="1200" dirty="0"/>
        </a:p>
      </dsp:txBody>
      <dsp:txXfrm>
        <a:off x="423746" y="1074297"/>
        <a:ext cx="5701895" cy="266380"/>
      </dsp:txXfrm>
    </dsp:sp>
    <dsp:sp modelId="{18856D94-E6C4-FD49-923C-6F4A602BA2FF}">
      <dsp:nvSpPr>
        <dsp:cNvPr id="0" name=""/>
        <dsp:cNvSpPr/>
      </dsp:nvSpPr>
      <dsp:spPr>
        <a:xfrm>
          <a:off x="0" y="1842212"/>
          <a:ext cx="8186736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476947"/>
              <a:satOff val="-10882"/>
              <a:lumOff val="4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000" kern="1200" dirty="0"/>
            <a:t>可填写“帮助反馈”或及时与经理线下反馈。</a:t>
          </a:r>
          <a:endParaRPr lang="en-US" sz="1000" kern="1200" dirty="0"/>
        </a:p>
      </dsp:txBody>
      <dsp:txXfrm>
        <a:off x="0" y="1842212"/>
        <a:ext cx="8186736" cy="433125"/>
      </dsp:txXfrm>
    </dsp:sp>
    <dsp:sp modelId="{17172A37-5B99-6541-8668-55DAF01CBEF7}">
      <dsp:nvSpPr>
        <dsp:cNvPr id="0" name=""/>
        <dsp:cNvSpPr/>
      </dsp:nvSpPr>
      <dsp:spPr>
        <a:xfrm>
          <a:off x="409336" y="1694612"/>
          <a:ext cx="5730715" cy="295200"/>
        </a:xfrm>
        <a:prstGeom prst="roundRect">
          <a:avLst/>
        </a:prstGeom>
        <a:solidFill>
          <a:schemeClr val="accent2">
            <a:hueOff val="476947"/>
            <a:satOff val="-10882"/>
            <a:lumOff val="40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000" b="1" kern="1200" dirty="0"/>
            <a:t>医院搜索中，没有要申请的医院怎么办？</a:t>
          </a:r>
          <a:endParaRPr lang="en-US" sz="1000" kern="1200" dirty="0"/>
        </a:p>
      </dsp:txBody>
      <dsp:txXfrm>
        <a:off x="423746" y="1709022"/>
        <a:ext cx="5701895" cy="266380"/>
      </dsp:txXfrm>
    </dsp:sp>
    <dsp:sp modelId="{667D6814-1D72-8041-9E10-110390B1A43C}">
      <dsp:nvSpPr>
        <dsp:cNvPr id="0" name=""/>
        <dsp:cNvSpPr/>
      </dsp:nvSpPr>
      <dsp:spPr>
        <a:xfrm>
          <a:off x="0" y="2476937"/>
          <a:ext cx="8186736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715421"/>
              <a:satOff val="-16323"/>
              <a:lumOff val="60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000" kern="1200"/>
            <a:t>可填写“帮助反馈”或联系后台运营人员，尽快进行处理。</a:t>
          </a:r>
          <a:r>
            <a:rPr kumimoji="1" lang="en-US" sz="1000" kern="1200"/>
            <a:t>	</a:t>
          </a:r>
          <a:r>
            <a:rPr kumimoji="1" lang="zh-CN" sz="1000" kern="1200"/>
            <a:t>、</a:t>
          </a:r>
          <a:endParaRPr lang="en-US" sz="1000" kern="1200"/>
        </a:p>
      </dsp:txBody>
      <dsp:txXfrm>
        <a:off x="0" y="2476937"/>
        <a:ext cx="8186736" cy="433125"/>
      </dsp:txXfrm>
    </dsp:sp>
    <dsp:sp modelId="{4880124C-732C-EC4F-BAFF-046D5B9FF9D4}">
      <dsp:nvSpPr>
        <dsp:cNvPr id="0" name=""/>
        <dsp:cNvSpPr/>
      </dsp:nvSpPr>
      <dsp:spPr>
        <a:xfrm>
          <a:off x="409336" y="2329337"/>
          <a:ext cx="5730715" cy="295200"/>
        </a:xfrm>
        <a:prstGeom prst="roundRect">
          <a:avLst/>
        </a:prstGeom>
        <a:solidFill>
          <a:schemeClr val="accent2">
            <a:hueOff val="715421"/>
            <a:satOff val="-16323"/>
            <a:lumOff val="60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000" b="1" kern="1200"/>
            <a:t>医院信息错误怎么办？</a:t>
          </a:r>
          <a:endParaRPr lang="en-US" sz="1000" kern="1200"/>
        </a:p>
      </dsp:txBody>
      <dsp:txXfrm>
        <a:off x="423746" y="2343747"/>
        <a:ext cx="5701895" cy="266380"/>
      </dsp:txXfrm>
    </dsp:sp>
    <dsp:sp modelId="{237D4949-009C-0540-8326-672EEA599AFD}">
      <dsp:nvSpPr>
        <dsp:cNvPr id="0" name=""/>
        <dsp:cNvSpPr/>
      </dsp:nvSpPr>
      <dsp:spPr>
        <a:xfrm>
          <a:off x="0" y="3111662"/>
          <a:ext cx="8186736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53895"/>
              <a:satOff val="-21764"/>
              <a:lumOff val="80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/>
            <a:t>原因一：没有签署电子合同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/>
            <a:t>原因二：签署的医院中没有医生</a:t>
          </a:r>
        </a:p>
      </dsp:txBody>
      <dsp:txXfrm>
        <a:off x="0" y="3111662"/>
        <a:ext cx="8186736" cy="614250"/>
      </dsp:txXfrm>
    </dsp:sp>
    <dsp:sp modelId="{3152E724-FF1A-0C44-BB05-92FBACC7243E}">
      <dsp:nvSpPr>
        <dsp:cNvPr id="0" name=""/>
        <dsp:cNvSpPr/>
      </dsp:nvSpPr>
      <dsp:spPr>
        <a:xfrm>
          <a:off x="409336" y="2964062"/>
          <a:ext cx="5730715" cy="295200"/>
        </a:xfrm>
        <a:prstGeom prst="roundRect">
          <a:avLst/>
        </a:prstGeom>
        <a:solidFill>
          <a:schemeClr val="accent2">
            <a:hueOff val="953895"/>
            <a:satOff val="-21764"/>
            <a:lumOff val="80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医院申请成功后，还是不能创建拜访，是什么原因？</a:t>
          </a:r>
        </a:p>
      </dsp:txBody>
      <dsp:txXfrm>
        <a:off x="423746" y="2978472"/>
        <a:ext cx="5701895" cy="266380"/>
      </dsp:txXfrm>
    </dsp:sp>
    <dsp:sp modelId="{3E40EE88-6379-3248-9B55-66A8A02F6B96}">
      <dsp:nvSpPr>
        <dsp:cNvPr id="0" name=""/>
        <dsp:cNvSpPr/>
      </dsp:nvSpPr>
      <dsp:spPr>
        <a:xfrm>
          <a:off x="0" y="3927512"/>
          <a:ext cx="8186736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192368"/>
              <a:satOff val="-27205"/>
              <a:lumOff val="100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000" kern="1200"/>
            <a:t>客户名称为与公司签合作协议书的名称，或者填写代理商名称。</a:t>
          </a:r>
          <a:endParaRPr lang="en-US" sz="1000" kern="1200"/>
        </a:p>
      </dsp:txBody>
      <dsp:txXfrm>
        <a:off x="0" y="3927512"/>
        <a:ext cx="8186736" cy="433125"/>
      </dsp:txXfrm>
    </dsp:sp>
    <dsp:sp modelId="{52715662-8E5A-E64F-9EE9-DECD654292E3}">
      <dsp:nvSpPr>
        <dsp:cNvPr id="0" name=""/>
        <dsp:cNvSpPr/>
      </dsp:nvSpPr>
      <dsp:spPr>
        <a:xfrm>
          <a:off x="409336" y="3779912"/>
          <a:ext cx="5730715" cy="295200"/>
        </a:xfrm>
        <a:prstGeom prst="roundRect">
          <a:avLst/>
        </a:prstGeom>
        <a:solidFill>
          <a:schemeClr val="accent2">
            <a:hueOff val="1192368"/>
            <a:satOff val="-27205"/>
            <a:lumOff val="100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000" b="1" kern="1200"/>
            <a:t>个人信息中客户名称的意思？</a:t>
          </a:r>
          <a:endParaRPr lang="en-US" sz="1000" kern="1200"/>
        </a:p>
      </dsp:txBody>
      <dsp:txXfrm>
        <a:off x="423746" y="3794322"/>
        <a:ext cx="5701895" cy="266380"/>
      </dsp:txXfrm>
    </dsp:sp>
    <dsp:sp modelId="{6B752BEA-0A76-CF4E-9FC3-938897517ECD}">
      <dsp:nvSpPr>
        <dsp:cNvPr id="0" name=""/>
        <dsp:cNvSpPr/>
      </dsp:nvSpPr>
      <dsp:spPr>
        <a:xfrm>
          <a:off x="0" y="4562237"/>
          <a:ext cx="8186736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430842"/>
              <a:satOff val="-32646"/>
              <a:lumOff val="12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1" lang="zh-CN" sz="1000" kern="1200"/>
            <a:t>先安装</a:t>
          </a:r>
          <a:r>
            <a:rPr kumimoji="1" lang="en-US" sz="1000" kern="1200"/>
            <a:t>QQ</a:t>
          </a:r>
          <a:r>
            <a:rPr kumimoji="1" lang="zh-CN" sz="1000" kern="1200"/>
            <a:t>浏览器后，在进行朱鹊医访的下载安装。</a:t>
          </a:r>
          <a:endParaRPr lang="en-US" sz="1000" kern="1200"/>
        </a:p>
      </dsp:txBody>
      <dsp:txXfrm>
        <a:off x="0" y="4562237"/>
        <a:ext cx="8186736" cy="433125"/>
      </dsp:txXfrm>
    </dsp:sp>
    <dsp:sp modelId="{9D6A4199-49FC-C349-8AD7-284E0D23D0A0}">
      <dsp:nvSpPr>
        <dsp:cNvPr id="0" name=""/>
        <dsp:cNvSpPr/>
      </dsp:nvSpPr>
      <dsp:spPr>
        <a:xfrm>
          <a:off x="409336" y="4414637"/>
          <a:ext cx="5730715" cy="295200"/>
        </a:xfrm>
        <a:prstGeom prst="roundRect">
          <a:avLst/>
        </a:prstGeom>
        <a:solidFill>
          <a:schemeClr val="accent2">
            <a:hueOff val="1430842"/>
            <a:satOff val="-32646"/>
            <a:lumOff val="1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zh-CN" sz="1000" b="1" kern="1200" dirty="0"/>
            <a:t>安卓软件下载包显示“无应用程序可打开”，怎么处理？</a:t>
          </a:r>
          <a:endParaRPr lang="en-US" sz="1000" kern="1200" dirty="0"/>
        </a:p>
      </dsp:txBody>
      <dsp:txXfrm>
        <a:off x="423746" y="4429047"/>
        <a:ext cx="5701895" cy="266380"/>
      </dsp:txXfrm>
    </dsp:sp>
    <dsp:sp modelId="{EF20BDE6-F582-004A-ABA4-9B12E9C06378}">
      <dsp:nvSpPr>
        <dsp:cNvPr id="0" name=""/>
        <dsp:cNvSpPr/>
      </dsp:nvSpPr>
      <dsp:spPr>
        <a:xfrm>
          <a:off x="0" y="5196962"/>
          <a:ext cx="8186736" cy="433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669316"/>
              <a:satOff val="-38087"/>
              <a:lumOff val="140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/>
            <a:t>请于销售经理确认</a:t>
          </a:r>
        </a:p>
      </dsp:txBody>
      <dsp:txXfrm>
        <a:off x="0" y="5196962"/>
        <a:ext cx="8186736" cy="433125"/>
      </dsp:txXfrm>
    </dsp:sp>
    <dsp:sp modelId="{031F0A73-3C6F-8240-AF27-22C36DFCD311}">
      <dsp:nvSpPr>
        <dsp:cNvPr id="0" name=""/>
        <dsp:cNvSpPr/>
      </dsp:nvSpPr>
      <dsp:spPr>
        <a:xfrm>
          <a:off x="409336" y="5049362"/>
          <a:ext cx="5730715" cy="295200"/>
        </a:xfrm>
        <a:prstGeom prst="roundRect">
          <a:avLst/>
        </a:prstGeom>
        <a:solidFill>
          <a:schemeClr val="accent2">
            <a:hueOff val="1669316"/>
            <a:satOff val="-38087"/>
            <a:lumOff val="140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客户类型不清楚</a:t>
          </a:r>
        </a:p>
      </dsp:txBody>
      <dsp:txXfrm>
        <a:off x="423746" y="5063772"/>
        <a:ext cx="5701895" cy="266380"/>
      </dsp:txXfrm>
    </dsp:sp>
    <dsp:sp modelId="{01819B34-3170-C141-B1F7-626D984C1C8D}">
      <dsp:nvSpPr>
        <dsp:cNvPr id="0" name=""/>
        <dsp:cNvSpPr/>
      </dsp:nvSpPr>
      <dsp:spPr>
        <a:xfrm>
          <a:off x="0" y="5831687"/>
          <a:ext cx="8186736" cy="614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907789"/>
              <a:satOff val="-43528"/>
              <a:lumOff val="160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382" tIns="208280" rIns="635382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/>
            <a:t>拜访条数超过十条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000" kern="1200" dirty="0"/>
            <a:t>拜访的开始时间为未来时间</a:t>
          </a:r>
        </a:p>
      </dsp:txBody>
      <dsp:txXfrm>
        <a:off x="0" y="5831687"/>
        <a:ext cx="8186736" cy="614250"/>
      </dsp:txXfrm>
    </dsp:sp>
    <dsp:sp modelId="{93E33D66-25BB-7741-B200-964A693A580E}">
      <dsp:nvSpPr>
        <dsp:cNvPr id="0" name=""/>
        <dsp:cNvSpPr/>
      </dsp:nvSpPr>
      <dsp:spPr>
        <a:xfrm>
          <a:off x="409336" y="5684087"/>
          <a:ext cx="5730715" cy="295200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6607" tIns="0" rIns="21660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000" kern="1200" dirty="0"/>
            <a:t>提交拜访后，拜访记录直接显示不合格原因？</a:t>
          </a:r>
        </a:p>
      </dsp:txBody>
      <dsp:txXfrm>
        <a:off x="423746" y="5698497"/>
        <a:ext cx="5701895" cy="266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type="round2SameRect" r:blip="" rot="90">
                    <dgm:adjLst/>
                  </dgm:shape>
                </dgm:if>
                <dgm:else name="Name12">
                  <dgm:shape xmlns:r="http://schemas.openxmlformats.org/officeDocument/2006/relationships" type="round2SameRect" r:blip="" rot="-90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lnSpAfChP" val="20"/>
              <dgm:param type="stBulletLvl" val="1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off" val="ctr"/>
          <dgm:param type="contDir" val="sameDir"/>
          <dgm:param type="grDir" val="tL"/>
          <dgm:param type="flowDir" val="row"/>
        </dgm:alg>
      </dgm:if>
      <dgm:else name="Name2">
        <dgm:alg type="snake">
          <dgm:param type="off" val="ctr"/>
          <dgm:param type="contDir" val="sameDir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23240-C735-7C45-A842-FA4250B9B05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6925F-9334-444F-B182-4EA88A5CDA3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6925F-9334-444F-B182-4EA88A5CDA37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254DE8-03F7-5340-ACF5-A7D7D94BA361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CCD88-31BC-1D48-A3B5-B20766648D3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7EEBC-A3A8-5E44-B9E3-7409B933186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D40BE-DCDA-9843-8521-C40D758C7FA2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59F9-7AC4-EE44-9CB7-97F0E8BDA61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片包含 游戏机, 画&#10;&#10;描述已自动生成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488180" y="6176963"/>
            <a:ext cx="645640" cy="65755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324A-47D4-2143-AC55-991CCFBDAA48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4295-FF2D-8147-BF9E-F058ACB4E60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C56FB-3567-CC41-A5D2-E579EFEF9361}" type="datetime1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0585A-86C1-C842-AB57-DE9FFC6FE13A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CADEA-F597-B149-88DB-5131AAE3C269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0ADB7-DFC2-A346-A3E2-E9518B586165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73A2-0028-2C4F-B0C2-9ADE6ED2BCA7}" type="datetime1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9E82D-DBCA-1546-BA56-E4759F3F3BE4}" type="datetime1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3.xml"/><Relationship Id="rId4" Type="http://schemas.openxmlformats.org/officeDocument/2006/relationships/diagramColors" Target="../diagrams/colors3.xml"/><Relationship Id="rId3" Type="http://schemas.openxmlformats.org/officeDocument/2006/relationships/diagramQuickStyle" Target="../diagrams/quickStyle3.xml"/><Relationship Id="rId2" Type="http://schemas.openxmlformats.org/officeDocument/2006/relationships/diagramLayout" Target="../diagrams/layout3.xml"/><Relationship Id="rId1" Type="http://schemas.openxmlformats.org/officeDocument/2006/relationships/diagramData" Target="../diagrams/data3.xml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4.xml"/><Relationship Id="rId4" Type="http://schemas.openxmlformats.org/officeDocument/2006/relationships/diagramColors" Target="../diagrams/colors4.xml"/><Relationship Id="rId3" Type="http://schemas.openxmlformats.org/officeDocument/2006/relationships/diagramQuickStyle" Target="../diagrams/quickStyle4.xml"/><Relationship Id="rId2" Type="http://schemas.openxmlformats.org/officeDocument/2006/relationships/diagramLayout" Target="../diagrams/layout4.xml"/><Relationship Id="rId1" Type="http://schemas.openxmlformats.org/officeDocument/2006/relationships/diagramData" Target="../diagrams/data4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5.xml"/><Relationship Id="rId4" Type="http://schemas.openxmlformats.org/officeDocument/2006/relationships/diagramColors" Target="../diagrams/colors5.xml"/><Relationship Id="rId3" Type="http://schemas.openxmlformats.org/officeDocument/2006/relationships/diagramQuickStyle" Target="../diagrams/quickStyle5.xml"/><Relationship Id="rId2" Type="http://schemas.openxmlformats.org/officeDocument/2006/relationships/diagramLayout" Target="../diagrams/layout5.xml"/><Relationship Id="rId1" Type="http://schemas.openxmlformats.org/officeDocument/2006/relationships/diagramData" Target="../diagrams/data5.xml"/></Relationships>
</file>

<file path=ppt/slides/_rels/slide2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6.xml"/><Relationship Id="rId4" Type="http://schemas.openxmlformats.org/officeDocument/2006/relationships/diagramColors" Target="../diagrams/colors6.xml"/><Relationship Id="rId3" Type="http://schemas.openxmlformats.org/officeDocument/2006/relationships/diagramQuickStyle" Target="../diagrams/quickStyle6.xml"/><Relationship Id="rId2" Type="http://schemas.openxmlformats.org/officeDocument/2006/relationships/diagramLayout" Target="../diagrams/layout6.xml"/><Relationship Id="rId1" Type="http://schemas.openxmlformats.org/officeDocument/2006/relationships/diagramData" Target="../diagrams/data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slide" Target="slide8.xml"/><Relationship Id="rId4" Type="http://schemas.openxmlformats.org/officeDocument/2006/relationships/slide" Target="slide14.xml"/><Relationship Id="rId3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25009" y="1160585"/>
            <a:ext cx="7666991" cy="4536831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flipH="1">
            <a:off x="0" y="1160585"/>
            <a:ext cx="8587154" cy="4536831"/>
          </a:xfrm>
          <a:custGeom>
            <a:avLst/>
            <a:gdLst>
              <a:gd name="connsiteX0" fmla="*/ 0 w 8587154"/>
              <a:gd name="connsiteY0" fmla="*/ 0 h 4536831"/>
              <a:gd name="connsiteX1" fmla="*/ 8587154 w 8587154"/>
              <a:gd name="connsiteY1" fmla="*/ 0 h 4536831"/>
              <a:gd name="connsiteX2" fmla="*/ 8587154 w 8587154"/>
              <a:gd name="connsiteY2" fmla="*/ 4536831 h 4536831"/>
              <a:gd name="connsiteX3" fmla="*/ 4536831 w 8587154"/>
              <a:gd name="connsiteY3" fmla="*/ 4536831 h 4536831"/>
              <a:gd name="connsiteX4" fmla="*/ 0 w 858715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7154" h="4536831">
                <a:moveTo>
                  <a:pt x="0" y="0"/>
                </a:moveTo>
                <a:lnTo>
                  <a:pt x="8587154" y="0"/>
                </a:lnTo>
                <a:lnTo>
                  <a:pt x="858715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任意多边形 16"/>
          <p:cNvSpPr/>
          <p:nvPr/>
        </p:nvSpPr>
        <p:spPr>
          <a:xfrm flipH="1">
            <a:off x="4519247" y="1160585"/>
            <a:ext cx="6113584" cy="4536831"/>
          </a:xfrm>
          <a:custGeom>
            <a:avLst/>
            <a:gdLst>
              <a:gd name="connsiteX0" fmla="*/ 0 w 6113584"/>
              <a:gd name="connsiteY0" fmla="*/ 0 h 4536831"/>
              <a:gd name="connsiteX1" fmla="*/ 1576753 w 6113584"/>
              <a:gd name="connsiteY1" fmla="*/ 0 h 4536831"/>
              <a:gd name="connsiteX2" fmla="*/ 6113584 w 6113584"/>
              <a:gd name="connsiteY2" fmla="*/ 4536831 h 4536831"/>
              <a:gd name="connsiteX3" fmla="*/ 4536831 w 6113584"/>
              <a:gd name="connsiteY3" fmla="*/ 4536831 h 4536831"/>
              <a:gd name="connsiteX4" fmla="*/ 0 w 611358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84" h="4536831">
                <a:moveTo>
                  <a:pt x="0" y="0"/>
                </a:moveTo>
                <a:lnTo>
                  <a:pt x="1576753" y="0"/>
                </a:lnTo>
                <a:lnTo>
                  <a:pt x="611358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662354" y="1928260"/>
            <a:ext cx="543364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8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朱鹊系统操作手册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62354" y="3873459"/>
            <a:ext cx="4834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供代表端使用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2354" y="6042177"/>
            <a:ext cx="1834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 项目组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085816" y="4591232"/>
            <a:ext cx="1106184" cy="1106184"/>
          </a:xfrm>
          <a:custGeom>
            <a:avLst/>
            <a:gdLst>
              <a:gd name="connsiteX0" fmla="*/ 2032241 w 2032241"/>
              <a:gd name="connsiteY0" fmla="*/ 0 h 2032241"/>
              <a:gd name="connsiteX1" fmla="*/ 2032241 w 2032241"/>
              <a:gd name="connsiteY1" fmla="*/ 893851 h 2032241"/>
              <a:gd name="connsiteX2" fmla="*/ 893851 w 2032241"/>
              <a:gd name="connsiteY2" fmla="*/ 2032241 h 2032241"/>
              <a:gd name="connsiteX3" fmla="*/ 0 w 2032241"/>
              <a:gd name="connsiteY3" fmla="*/ 2032241 h 2032241"/>
              <a:gd name="connsiteX4" fmla="*/ 2032241 w 2032241"/>
              <a:gd name="connsiteY4" fmla="*/ 0 h 20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241" h="2032241">
                <a:moveTo>
                  <a:pt x="2032241" y="0"/>
                </a:moveTo>
                <a:lnTo>
                  <a:pt x="2032241" y="893851"/>
                </a:lnTo>
                <a:lnTo>
                  <a:pt x="893851" y="2032241"/>
                </a:lnTo>
                <a:lnTo>
                  <a:pt x="0" y="2032241"/>
                </a:lnTo>
                <a:lnTo>
                  <a:pt x="2032241" y="0"/>
                </a:lnTo>
                <a:close/>
              </a:path>
            </a:pathLst>
          </a:custGeom>
          <a:solidFill>
            <a:srgbClr val="D44F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8744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完善个人信息后可继续注册开发医院。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医院详情页面中请选择具体产品。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申请医院 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8987" y="737166"/>
            <a:ext cx="3355214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" y="750570"/>
            <a:ext cx="3399155" cy="597090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“提交开发”页面需要填写承诺销量及预计开发时间。简单描述您对医院的了解情况（可直接选择相应的快捷标签）。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提交后，工作人员会在三个工作日内与您取得联系，请保持手机畅通。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申请医院 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II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809" y="737166"/>
            <a:ext cx="3336816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318" y="737166"/>
            <a:ext cx="3367289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医院开发申请由销售经理审批。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审批通过的医院开发申请会在通知当中发布。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医院开发申请通过后请完善银行卡信息。为保证后续流程顺利，请保证信息的真实有效性。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银行信息填写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648" y="727363"/>
            <a:ext cx="3393683" cy="598094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3819" y="727363"/>
            <a:ext cx="3365324" cy="598094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请及时确认合同信息并完成合同签署（电子签名）。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3.5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合同签署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85" y="727363"/>
            <a:ext cx="3360083" cy="598094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444" y="727363"/>
            <a:ext cx="3370562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点击已开发医院可以创建拜访或会议。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创建拜访需要填写相关信息，必填信息已标记</a:t>
            </a:r>
            <a:r>
              <a:rPr lang="zh-CN" altLang="en-US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*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可以提前创建拜访，完成相关信息填写，待到达医院完成拜访并上传照片后再提交。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01" y="727363"/>
            <a:ext cx="3365752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03" y="727363"/>
            <a:ext cx="3289643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300082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从左侧菜单栏进入“拜访记录”页面，查看拜访记录的审批情况。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未提交的拜访记录可左滑删除，或者点击进入“拜访编辑”页面再次编辑相关信息并提交。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“拜访记录”页面右上角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可创建新的拜访。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拜访记录查看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27363"/>
            <a:ext cx="3365752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255" y="727363"/>
            <a:ext cx="3390997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首页可以直接进入创建拜访与会议页面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“创建会议”页面请填写相关信息并提供真实有效的会议照片。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“拜访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会议”页面右上角可进入通知中心，可查看拜访及会议的审核记录。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首页创建拜访与会议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27363"/>
            <a:ext cx="3349495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67" y="727363"/>
            <a:ext cx="3332118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215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创建拜访与会议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58532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左侧菜单栏进入会议，可以查看会议审批状态。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点击会议可查看会议详情。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会议照片必须包含参会人员及产品图片信息，且照片中人员数量需与填写人数基本一致。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4.4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查看会议记录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680" y="727363"/>
            <a:ext cx="3349378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525" y="727363"/>
            <a:ext cx="3336949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医生管理与医院管理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34163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左侧菜单栏进入医生，可以查看已创建医生。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“医生管理”页面右上角可选择“新建医生”。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“新建医生”页面需要填写相关信息，所属医院及相关信息可通过下拉列表选择。</a:t>
            </a: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注意：请确保医生信息的真实有效性以便后台快速审核。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医生管理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943" y="727363"/>
            <a:ext cx="3371461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2529" y="727363"/>
            <a:ext cx="3361347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医生管理与医院管理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90977" y="1986538"/>
            <a:ext cx="4511026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左侧菜单栏进入医院管理，可以查看已申请的医院列表。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通过搜索查找医院并查看医院详情。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080597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医院管理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6942" y="727288"/>
            <a:ext cx="3362260" cy="5977351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Group 26"/>
          <p:cNvGrpSpPr>
            <a:grpSpLocks noGrp="1" noRot="1" noChangeAspect="1" noMove="1" noResize="1" noUngrp="1"/>
          </p:cNvGrpSpPr>
          <p:nvPr/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36" name="Freeform 44"/>
            <p:cNvSpPr/>
            <p:nvPr/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45"/>
            <p:cNvSpPr/>
            <p:nvPr/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8" name="Freeform 46"/>
            <p:cNvSpPr/>
            <p:nvPr/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9" name="Freeform 47"/>
            <p:cNvSpPr/>
            <p:nvPr/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40" name="Rectangle 31"/>
            <p:cNvSpPr>
              <a:spLocks noChangeArrowheads="1"/>
            </p:cNvSpPr>
            <p:nvPr/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3666" y="759805"/>
            <a:ext cx="10000133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朱鹊医访带来帮助</a:t>
            </a:r>
            <a:endParaRPr kumimoji="1" lang="zh-CN" alt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内容占位符 2"/>
          <p:cNvGraphicFramePr/>
          <p:nvPr/>
        </p:nvGraphicFramePr>
        <p:xfrm>
          <a:off x="1422492" y="2499837"/>
          <a:ext cx="9507778" cy="371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553159" y="2794612"/>
            <a:ext cx="4511026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左侧菜单栏进入“新人自学”页面查看产品材料及公司政策。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点击具体产品进入“产品资料”页面查看相关资料。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53768" y="2425280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资料库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32301"/>
            <a:ext cx="3317358" cy="59768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798" y="732301"/>
            <a:ext cx="3359350" cy="59768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660564" y="2560696"/>
            <a:ext cx="5801334" cy="13388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个人中心可以查看正在开发的医院及产品。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点击会议或拜访可以查看具体的会议记录及拜访记录。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点击积分可以查看个人具体的积分信息。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660564" y="2191364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个人中心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9430" y="683353"/>
            <a:ext cx="3363712" cy="597684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333320" y="2921169"/>
            <a:ext cx="3969617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“积分”页面显示当前积分明细。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 点击小问号，可以查看各个字段的解释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5333320" y="2293937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6.3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查看积分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图片 4" descr="手机屏幕截图&#10;&#10;描述已自动生成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838201" y="437584"/>
            <a:ext cx="3611484" cy="642041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其他功能与帮助反馈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742317" y="2985998"/>
            <a:ext cx="3969617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“设置”页面可修改密码并管理银行卡信息。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“帮助反馈”页面可具体描述您遇到的问题或者反馈，确认后提交给管理员和经理。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742317" y="261666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6.4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设置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帮助反馈</a:t>
            </a:r>
            <a:endParaRPr lang="en-US" altLang="zh-CN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967" y="639702"/>
            <a:ext cx="3291244" cy="591607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813" y="639702"/>
            <a:ext cx="3356237" cy="5916079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FFFF"/>
                </a:solidFill>
              </a:rPr>
              <a:t>非面对面拜访要求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29" name="内容占位符 2"/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kumimoji="1" lang="zh-CN" altLang="en-US">
                <a:solidFill>
                  <a:srgbClr val="FFFFFF"/>
                </a:solidFill>
              </a:rPr>
              <a:t>面对面拜访审核要求</a:t>
            </a:r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内容占位符 2"/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kumimoji="1" lang="zh-CN" altLang="en-US" dirty="0">
                <a:solidFill>
                  <a:srgbClr val="FFFFFF"/>
                </a:solidFill>
              </a:rPr>
              <a:t>会议审核要求</a:t>
            </a:r>
            <a:endParaRPr kumimoji="1" lang="zh-CN" altLang="en-US" dirty="0">
              <a:solidFill>
                <a:srgbClr val="FFFFFF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4" name="内容占位符 2"/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zh-CN" altLang="en-US"/>
              <a:t>朱鹊医访</a:t>
            </a:r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/>
            </a:fld>
            <a:endParaRPr lang="zh-CN" altLang="en-US"/>
          </a:p>
        </p:txBody>
      </p:sp>
      <p:graphicFrame>
        <p:nvGraphicFramePr>
          <p:cNvPr id="16" name="内容占位符 2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0987" y="477517"/>
            <a:ext cx="3374136" cy="5504688"/>
          </a:xfrm>
        </p:spPr>
        <p:txBody>
          <a:bodyPr>
            <a:normAutofit/>
          </a:bodyPr>
          <a:lstStyle/>
          <a:p>
            <a:r>
              <a:rPr kumimoji="1" lang="zh-CN" altLang="en-US" dirty="0"/>
              <a:t>代表端常见问题</a:t>
            </a:r>
            <a:r>
              <a:rPr kumimoji="1" lang="en-US" altLang="zh-CN" dirty="0"/>
              <a:t>&amp;</a:t>
            </a:r>
            <a:r>
              <a:rPr kumimoji="1" lang="zh-CN" altLang="en-US" dirty="0"/>
              <a:t>解答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内容占位符 2"/>
          <p:cNvGraphicFramePr>
            <a:graphicFrameLocks noGrp="1"/>
          </p:cNvGraphicFramePr>
          <p:nvPr>
            <p:ph idx="1"/>
          </p:nvPr>
        </p:nvGraphicFramePr>
        <p:xfrm>
          <a:off x="3271839" y="0"/>
          <a:ext cx="8186736" cy="6721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kumimoji="1" lang="zh-CN" altLang="en-US" sz="6000" dirty="0">
                <a:solidFill>
                  <a:srgbClr val="FFFFFF"/>
                </a:solidFill>
              </a:rPr>
              <a:t>答疑解惑</a:t>
            </a:r>
            <a:r>
              <a:rPr kumimoji="1" lang="zh-CN" altLang="en-US" sz="6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环节</a:t>
            </a:r>
            <a:endParaRPr kumimoji="1" lang="zh-CN" altLang="en-US" sz="6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825930" y="6223702"/>
            <a:ext cx="570728" cy="31406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F3A268E-7A38-4CEE-A132-64BF929C01A5}" type="slidenum">
              <a:rPr lang="en-US" altLang="zh-CN" sz="1000">
                <a:solidFill>
                  <a:srgbClr val="898989"/>
                </a:solidFill>
              </a:rPr>
            </a:fld>
            <a:endParaRPr lang="en-US" altLang="zh-CN" sz="1000">
              <a:solidFill>
                <a:srgbClr val="89898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23885" y="13523"/>
            <a:ext cx="10515600" cy="1325563"/>
          </a:xfrm>
        </p:spPr>
        <p:txBody>
          <a:bodyPr/>
          <a:lstStyle/>
          <a:p>
            <a:r>
              <a:rPr kumimoji="1" lang="zh-CN" altLang="en-US" b="1" dirty="0">
                <a:solidFill>
                  <a:srgbClr val="C00000"/>
                </a:solidFill>
              </a:rPr>
              <a:t>代表备案医院流程</a:t>
            </a:r>
            <a:endParaRPr kumimoji="1"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z="2000" smtClean="0"/>
            </a:fld>
            <a:endParaRPr lang="zh-CN" altLang="en-US" sz="2000"/>
          </a:p>
        </p:txBody>
      </p:sp>
      <p:sp>
        <p:nvSpPr>
          <p:cNvPr id="5" name="虚尾箭头 4"/>
          <p:cNvSpPr/>
          <p:nvPr/>
        </p:nvSpPr>
        <p:spPr>
          <a:xfrm>
            <a:off x="120772" y="4623757"/>
            <a:ext cx="11938956" cy="584680"/>
          </a:xfrm>
          <a:prstGeom prst="stripedRightArrow">
            <a:avLst/>
          </a:prstGeom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7896" y="3146295"/>
            <a:ext cx="983760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1: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zh-CN" altLang="en-US" sz="2000" dirty="0"/>
              <a:t>注册</a:t>
            </a:r>
            <a:endParaRPr kumimoji="1" lang="zh-CN" altLang="en-US" sz="2000" dirty="0"/>
          </a:p>
        </p:txBody>
      </p:sp>
      <p:cxnSp>
        <p:nvCxnSpPr>
          <p:cNvPr id="8" name="直线连接符 7"/>
          <p:cNvCxnSpPr>
            <a:stCxn id="6" idx="2"/>
          </p:cNvCxnSpPr>
          <p:nvPr/>
        </p:nvCxnSpPr>
        <p:spPr>
          <a:xfrm>
            <a:off x="869776" y="3854181"/>
            <a:ext cx="0" cy="96689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1995283" y="3146467"/>
            <a:ext cx="960633" cy="70788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2: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zh-CN" altLang="en-US" sz="2000" dirty="0"/>
              <a:t>登陆</a:t>
            </a:r>
            <a:endParaRPr kumimoji="1" lang="zh-CN" altLang="en-US" sz="2000" dirty="0"/>
          </a:p>
        </p:txBody>
      </p:sp>
      <p:cxnSp>
        <p:nvCxnSpPr>
          <p:cNvPr id="11" name="直线连接符 10"/>
          <p:cNvCxnSpPr>
            <a:stCxn id="10" idx="2"/>
          </p:cNvCxnSpPr>
          <p:nvPr/>
        </p:nvCxnSpPr>
        <p:spPr>
          <a:xfrm>
            <a:off x="2475600" y="3854353"/>
            <a:ext cx="20906" cy="101306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3589543" y="3112007"/>
            <a:ext cx="1501327" cy="10156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3: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zh-CN" altLang="en-US" sz="2000" dirty="0"/>
              <a:t>申请备案</a:t>
            </a:r>
            <a:r>
              <a:rPr kumimoji="1" lang="en-US" altLang="zh-CN" sz="2000" dirty="0"/>
              <a:t>/</a:t>
            </a:r>
            <a:r>
              <a:rPr kumimoji="1" lang="zh-CN" altLang="en-US" sz="2000" dirty="0"/>
              <a:t>开发医院</a:t>
            </a:r>
            <a:endParaRPr kumimoji="1" lang="zh-CN" altLang="en-US" sz="2000" dirty="0"/>
          </a:p>
        </p:txBody>
      </p:sp>
      <p:cxnSp>
        <p:nvCxnSpPr>
          <p:cNvPr id="13" name="直线连接符 12"/>
          <p:cNvCxnSpPr>
            <a:stCxn id="12" idx="2"/>
          </p:cNvCxnSpPr>
          <p:nvPr/>
        </p:nvCxnSpPr>
        <p:spPr>
          <a:xfrm>
            <a:off x="4340207" y="4127670"/>
            <a:ext cx="0" cy="755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582749" y="3105990"/>
            <a:ext cx="1351820" cy="10156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4: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zh-CN" altLang="en-US" sz="2000" dirty="0"/>
              <a:t>等待经理审批</a:t>
            </a:r>
            <a:endParaRPr kumimoji="1" lang="zh-CN" altLang="en-US" sz="2000" dirty="0"/>
          </a:p>
        </p:txBody>
      </p:sp>
      <p:cxnSp>
        <p:nvCxnSpPr>
          <p:cNvPr id="15" name="直线连接符 14"/>
          <p:cNvCxnSpPr>
            <a:stCxn id="14" idx="2"/>
          </p:cNvCxnSpPr>
          <p:nvPr/>
        </p:nvCxnSpPr>
        <p:spPr>
          <a:xfrm>
            <a:off x="6258659" y="4121653"/>
            <a:ext cx="1" cy="9218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7478464" y="3121901"/>
            <a:ext cx="1374555" cy="101566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5:</a:t>
            </a:r>
            <a:r>
              <a:rPr kumimoji="1" lang="zh-CN" altLang="en-US" sz="2000" dirty="0"/>
              <a:t> </a:t>
            </a:r>
            <a:endParaRPr kumimoji="1" lang="en-US" altLang="zh-CN" sz="2000" dirty="0"/>
          </a:p>
          <a:p>
            <a:r>
              <a:rPr kumimoji="1" lang="zh-CN" altLang="en-US" sz="2000" dirty="0"/>
              <a:t>签署电子合同</a:t>
            </a:r>
            <a:endParaRPr kumimoji="1" lang="zh-CN" altLang="en-US" sz="2000" dirty="0"/>
          </a:p>
        </p:txBody>
      </p:sp>
      <p:cxnSp>
        <p:nvCxnSpPr>
          <p:cNvPr id="17" name="直线连接符 16"/>
          <p:cNvCxnSpPr>
            <a:stCxn id="16" idx="2"/>
          </p:cNvCxnSpPr>
          <p:nvPr/>
        </p:nvCxnSpPr>
        <p:spPr>
          <a:xfrm>
            <a:off x="8165742" y="4137564"/>
            <a:ext cx="32481" cy="905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>
            <a:off x="9982200" y="5043488"/>
            <a:ext cx="0" cy="56298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9179944" y="5406414"/>
            <a:ext cx="1604512" cy="1323439"/>
          </a:xfrm>
          <a:prstGeom prst="rect">
            <a:avLst/>
          </a:prstGeom>
          <a:ln w="28575"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zh-CN" sz="2000" dirty="0"/>
              <a:t>Step</a:t>
            </a:r>
            <a:r>
              <a:rPr kumimoji="1" lang="zh-CN" altLang="en-US" sz="2000" dirty="0"/>
              <a:t> </a:t>
            </a:r>
            <a:r>
              <a:rPr kumimoji="1" lang="en-US" altLang="zh-CN" sz="2000" dirty="0"/>
              <a:t>6:</a:t>
            </a:r>
            <a:r>
              <a:rPr kumimoji="1" lang="zh-CN" altLang="en-US" sz="2000" dirty="0"/>
              <a:t> 若还是不能进行拜访，请新增医生</a:t>
            </a:r>
            <a:endParaRPr kumimoji="1" lang="zh-CN" altLang="en-US" sz="20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0116675" y="4100545"/>
            <a:ext cx="2075325" cy="46166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zh-CN" altLang="en-US" sz="2400" b="1" dirty="0">
                <a:solidFill>
                  <a:srgbClr val="C00000"/>
                </a:solidFill>
              </a:rPr>
              <a:t>进行正常拜访</a:t>
            </a:r>
            <a:endParaRPr kumimoji="1" lang="zh-CN" altLang="en-US" sz="2400" b="1" dirty="0">
              <a:solidFill>
                <a:srgbClr val="C00000"/>
              </a:solidFill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0" y="174740"/>
            <a:ext cx="1007390" cy="1003131"/>
            <a:chOff x="3393822" y="287545"/>
            <a:chExt cx="3953060" cy="1587369"/>
          </a:xfrm>
        </p:grpSpPr>
        <p:sp>
          <p:nvSpPr>
            <p:cNvPr id="24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5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26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9247" y="1162232"/>
            <a:ext cx="7672753" cy="4540241"/>
          </a:xfrm>
          <a:prstGeom prst="rect">
            <a:avLst/>
          </a:prstGeom>
        </p:spPr>
      </p:pic>
      <p:sp>
        <p:nvSpPr>
          <p:cNvPr id="7" name="任意多边形 6"/>
          <p:cNvSpPr/>
          <p:nvPr/>
        </p:nvSpPr>
        <p:spPr>
          <a:xfrm flipH="1">
            <a:off x="0" y="1160585"/>
            <a:ext cx="8587154" cy="4536831"/>
          </a:xfrm>
          <a:custGeom>
            <a:avLst/>
            <a:gdLst>
              <a:gd name="connsiteX0" fmla="*/ 0 w 8587154"/>
              <a:gd name="connsiteY0" fmla="*/ 0 h 4536831"/>
              <a:gd name="connsiteX1" fmla="*/ 8587154 w 8587154"/>
              <a:gd name="connsiteY1" fmla="*/ 0 h 4536831"/>
              <a:gd name="connsiteX2" fmla="*/ 8587154 w 8587154"/>
              <a:gd name="connsiteY2" fmla="*/ 4536831 h 4536831"/>
              <a:gd name="connsiteX3" fmla="*/ 4536831 w 8587154"/>
              <a:gd name="connsiteY3" fmla="*/ 4536831 h 4536831"/>
              <a:gd name="connsiteX4" fmla="*/ 0 w 858715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7154" h="4536831">
                <a:moveTo>
                  <a:pt x="0" y="0"/>
                </a:moveTo>
                <a:lnTo>
                  <a:pt x="8587154" y="0"/>
                </a:lnTo>
                <a:lnTo>
                  <a:pt x="858715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7" name="任意多边形 16"/>
          <p:cNvSpPr/>
          <p:nvPr/>
        </p:nvSpPr>
        <p:spPr>
          <a:xfrm flipH="1">
            <a:off x="4519247" y="1160585"/>
            <a:ext cx="6113584" cy="4536831"/>
          </a:xfrm>
          <a:custGeom>
            <a:avLst/>
            <a:gdLst>
              <a:gd name="connsiteX0" fmla="*/ 0 w 6113584"/>
              <a:gd name="connsiteY0" fmla="*/ 0 h 4536831"/>
              <a:gd name="connsiteX1" fmla="*/ 1576753 w 6113584"/>
              <a:gd name="connsiteY1" fmla="*/ 0 h 4536831"/>
              <a:gd name="connsiteX2" fmla="*/ 6113584 w 6113584"/>
              <a:gd name="connsiteY2" fmla="*/ 4536831 h 4536831"/>
              <a:gd name="connsiteX3" fmla="*/ 4536831 w 6113584"/>
              <a:gd name="connsiteY3" fmla="*/ 4536831 h 4536831"/>
              <a:gd name="connsiteX4" fmla="*/ 0 w 611358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84" h="4536831">
                <a:moveTo>
                  <a:pt x="0" y="0"/>
                </a:moveTo>
                <a:lnTo>
                  <a:pt x="1576753" y="0"/>
                </a:lnTo>
                <a:lnTo>
                  <a:pt x="611358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662354" y="6042177"/>
            <a:ext cx="2191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市场部 项目组</a:t>
            </a:r>
            <a:endParaRPr lang="en-US" altLang="zh-CN" sz="1600" b="1" dirty="0">
              <a:solidFill>
                <a:prstClr val="black">
                  <a:lumMod val="75000"/>
                  <a:lumOff val="2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11085816" y="4591232"/>
            <a:ext cx="1106184" cy="1106184"/>
          </a:xfrm>
          <a:custGeom>
            <a:avLst/>
            <a:gdLst>
              <a:gd name="connsiteX0" fmla="*/ 2032241 w 2032241"/>
              <a:gd name="connsiteY0" fmla="*/ 0 h 2032241"/>
              <a:gd name="connsiteX1" fmla="*/ 2032241 w 2032241"/>
              <a:gd name="connsiteY1" fmla="*/ 893851 h 2032241"/>
              <a:gd name="connsiteX2" fmla="*/ 893851 w 2032241"/>
              <a:gd name="connsiteY2" fmla="*/ 2032241 h 2032241"/>
              <a:gd name="connsiteX3" fmla="*/ 0 w 2032241"/>
              <a:gd name="connsiteY3" fmla="*/ 2032241 h 2032241"/>
              <a:gd name="connsiteX4" fmla="*/ 2032241 w 2032241"/>
              <a:gd name="connsiteY4" fmla="*/ 0 h 2032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2241" h="2032241">
                <a:moveTo>
                  <a:pt x="2032241" y="0"/>
                </a:moveTo>
                <a:lnTo>
                  <a:pt x="2032241" y="893851"/>
                </a:lnTo>
                <a:lnTo>
                  <a:pt x="893851" y="2032241"/>
                </a:lnTo>
                <a:lnTo>
                  <a:pt x="0" y="2032241"/>
                </a:lnTo>
                <a:lnTo>
                  <a:pt x="2032241" y="0"/>
                </a:lnTo>
                <a:close/>
              </a:path>
            </a:pathLst>
          </a:custGeom>
          <a:solidFill>
            <a:srgbClr val="D44F4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62354" y="3930659"/>
            <a:ext cx="4031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 Light" panose="020B0502040204020203"/>
              </a:rPr>
              <a:t>任何系统操作相关问题均可联系市场部项目组工作人员。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 Light" panose="020B0502040204020203"/>
            </a:endParaRPr>
          </a:p>
        </p:txBody>
      </p:sp>
      <p:sp>
        <p:nvSpPr>
          <p:cNvPr id="13" name="TextBox 76"/>
          <p:cNvSpPr txBox="1"/>
          <p:nvPr/>
        </p:nvSpPr>
        <p:spPr>
          <a:xfrm>
            <a:off x="662354" y="2875002"/>
            <a:ext cx="42178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/>
          <p:nvPr/>
        </p:nvSpPr>
        <p:spPr>
          <a:xfrm flipH="1">
            <a:off x="-6002" y="1924036"/>
            <a:ext cx="4295000" cy="2269166"/>
          </a:xfrm>
          <a:custGeom>
            <a:avLst/>
            <a:gdLst>
              <a:gd name="connsiteX0" fmla="*/ 0 w 8587154"/>
              <a:gd name="connsiteY0" fmla="*/ 0 h 4536831"/>
              <a:gd name="connsiteX1" fmla="*/ 8587154 w 8587154"/>
              <a:gd name="connsiteY1" fmla="*/ 0 h 4536831"/>
              <a:gd name="connsiteX2" fmla="*/ 8587154 w 8587154"/>
              <a:gd name="connsiteY2" fmla="*/ 4536831 h 4536831"/>
              <a:gd name="connsiteX3" fmla="*/ 4536831 w 8587154"/>
              <a:gd name="connsiteY3" fmla="*/ 4536831 h 4536831"/>
              <a:gd name="connsiteX4" fmla="*/ 0 w 858715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7154" h="4536831">
                <a:moveTo>
                  <a:pt x="0" y="0"/>
                </a:moveTo>
                <a:lnTo>
                  <a:pt x="8587154" y="0"/>
                </a:lnTo>
                <a:lnTo>
                  <a:pt x="858715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 Box 3"/>
          <p:cNvSpPr>
            <a:spLocks noChangeArrowheads="1"/>
          </p:cNvSpPr>
          <p:nvPr/>
        </p:nvSpPr>
        <p:spPr bwMode="auto">
          <a:xfrm>
            <a:off x="292847" y="2504621"/>
            <a:ext cx="21522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目 录</a:t>
            </a:r>
            <a:endParaRPr lang="en-US" altLang="zh-CN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302250" y="622935"/>
            <a:ext cx="603885" cy="568960"/>
            <a:chOff x="8224" y="954"/>
            <a:chExt cx="951" cy="896"/>
          </a:xfrm>
        </p:grpSpPr>
        <p:sp>
          <p:nvSpPr>
            <p:cNvPr id="12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3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1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TextBox 76">
            <a:hlinkClick r:id="" action="ppaction://hlinkshowjump?jump=nextslide"/>
          </p:cNvPr>
          <p:cNvSpPr txBox="1"/>
          <p:nvPr/>
        </p:nvSpPr>
        <p:spPr>
          <a:xfrm>
            <a:off x="6138463" y="708103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注册与登录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-------------2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76">
            <a:hlinkClick r:id="rId1" action="ppaction://hlinksldjump"/>
          </p:cNvPr>
          <p:cNvSpPr txBox="1"/>
          <p:nvPr/>
        </p:nvSpPr>
        <p:spPr>
          <a:xfrm>
            <a:off x="6138463" y="1758029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用户识别与工作区域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----3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flipH="1">
            <a:off x="2141497" y="1924036"/>
            <a:ext cx="3053201" cy="2265750"/>
          </a:xfrm>
          <a:custGeom>
            <a:avLst/>
            <a:gdLst>
              <a:gd name="connsiteX0" fmla="*/ 0 w 6113584"/>
              <a:gd name="connsiteY0" fmla="*/ 0 h 4536831"/>
              <a:gd name="connsiteX1" fmla="*/ 1576753 w 6113584"/>
              <a:gd name="connsiteY1" fmla="*/ 0 h 4536831"/>
              <a:gd name="connsiteX2" fmla="*/ 6113584 w 6113584"/>
              <a:gd name="connsiteY2" fmla="*/ 4536831 h 4536831"/>
              <a:gd name="connsiteX3" fmla="*/ 4536831 w 6113584"/>
              <a:gd name="connsiteY3" fmla="*/ 4536831 h 4536831"/>
              <a:gd name="connsiteX4" fmla="*/ 0 w 6113584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584" h="4536831">
                <a:moveTo>
                  <a:pt x="0" y="0"/>
                </a:moveTo>
                <a:lnTo>
                  <a:pt x="1576753" y="0"/>
                </a:lnTo>
                <a:lnTo>
                  <a:pt x="6113584" y="4536831"/>
                </a:lnTo>
                <a:lnTo>
                  <a:pt x="4536831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 flipH="1">
            <a:off x="10288088" y="2640147"/>
            <a:ext cx="1903912" cy="1125767"/>
          </a:xfrm>
          <a:custGeom>
            <a:avLst/>
            <a:gdLst>
              <a:gd name="connsiteX0" fmla="*/ 0 w 7672753"/>
              <a:gd name="connsiteY0" fmla="*/ 0 h 4536831"/>
              <a:gd name="connsiteX1" fmla="*/ 3135922 w 7672753"/>
              <a:gd name="connsiteY1" fmla="*/ 0 h 4536831"/>
              <a:gd name="connsiteX2" fmla="*/ 7672753 w 7672753"/>
              <a:gd name="connsiteY2" fmla="*/ 4536831 h 4536831"/>
              <a:gd name="connsiteX3" fmla="*/ 0 w 7672753"/>
              <a:gd name="connsiteY3" fmla="*/ 4536831 h 4536831"/>
              <a:gd name="connsiteX4" fmla="*/ 0 w 7672753"/>
              <a:gd name="connsiteY4" fmla="*/ 0 h 4536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2753" h="4536831">
                <a:moveTo>
                  <a:pt x="0" y="0"/>
                </a:moveTo>
                <a:lnTo>
                  <a:pt x="3135922" y="0"/>
                </a:lnTo>
                <a:lnTo>
                  <a:pt x="7672753" y="4536831"/>
                </a:lnTo>
                <a:lnTo>
                  <a:pt x="0" y="4536831"/>
                </a:lnTo>
                <a:lnTo>
                  <a:pt x="0" y="0"/>
                </a:lnTo>
                <a:close/>
              </a:path>
            </a:pathLst>
          </a:custGeom>
          <a:solidFill>
            <a:srgbClr val="D44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859974" y="2640147"/>
            <a:ext cx="1490830" cy="1125767"/>
            <a:chOff x="9730690" y="2794165"/>
            <a:chExt cx="1501987" cy="1134191"/>
          </a:xfrm>
        </p:grpSpPr>
        <p:sp>
          <p:nvSpPr>
            <p:cNvPr id="40" name="任意多边形 39"/>
            <p:cNvSpPr/>
            <p:nvPr/>
          </p:nvSpPr>
          <p:spPr>
            <a:xfrm flipH="1">
              <a:off x="9730690" y="2794165"/>
              <a:ext cx="1278809" cy="1134191"/>
            </a:xfrm>
            <a:custGeom>
              <a:avLst/>
              <a:gdLst>
                <a:gd name="connsiteX0" fmla="*/ 288899 w 2554650"/>
                <a:gd name="connsiteY0" fmla="*/ 0 h 2265750"/>
                <a:gd name="connsiteX1" fmla="*/ 0 w 2554650"/>
                <a:gd name="connsiteY1" fmla="*/ 0 h 2265750"/>
                <a:gd name="connsiteX2" fmla="*/ 2265751 w 2554650"/>
                <a:gd name="connsiteY2" fmla="*/ 2265750 h 2265750"/>
                <a:gd name="connsiteX3" fmla="*/ 2554650 w 2554650"/>
                <a:gd name="connsiteY3" fmla="*/ 2265750 h 2265750"/>
                <a:gd name="connsiteX4" fmla="*/ 288899 w 2554650"/>
                <a:gd name="connsiteY4" fmla="*/ 0 h 226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650" h="2265750">
                  <a:moveTo>
                    <a:pt x="288899" y="0"/>
                  </a:moveTo>
                  <a:lnTo>
                    <a:pt x="0" y="0"/>
                  </a:lnTo>
                  <a:lnTo>
                    <a:pt x="2265751" y="2265750"/>
                  </a:lnTo>
                  <a:lnTo>
                    <a:pt x="2554650" y="2265750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  <p:sp>
          <p:nvSpPr>
            <p:cNvPr id="39" name="任意多边形 38"/>
            <p:cNvSpPr/>
            <p:nvPr/>
          </p:nvSpPr>
          <p:spPr>
            <a:xfrm flipH="1">
              <a:off x="9953868" y="2794165"/>
              <a:ext cx="1278809" cy="1134191"/>
            </a:xfrm>
            <a:custGeom>
              <a:avLst/>
              <a:gdLst>
                <a:gd name="connsiteX0" fmla="*/ 288899 w 2554650"/>
                <a:gd name="connsiteY0" fmla="*/ 0 h 2265750"/>
                <a:gd name="connsiteX1" fmla="*/ 0 w 2554650"/>
                <a:gd name="connsiteY1" fmla="*/ 0 h 2265750"/>
                <a:gd name="connsiteX2" fmla="*/ 2265751 w 2554650"/>
                <a:gd name="connsiteY2" fmla="*/ 2265750 h 2265750"/>
                <a:gd name="connsiteX3" fmla="*/ 2554650 w 2554650"/>
                <a:gd name="connsiteY3" fmla="*/ 2265750 h 2265750"/>
                <a:gd name="connsiteX4" fmla="*/ 288899 w 2554650"/>
                <a:gd name="connsiteY4" fmla="*/ 0 h 226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4650" h="2265750">
                  <a:moveTo>
                    <a:pt x="288899" y="0"/>
                  </a:moveTo>
                  <a:lnTo>
                    <a:pt x="0" y="0"/>
                  </a:lnTo>
                  <a:lnTo>
                    <a:pt x="2265751" y="2265750"/>
                  </a:lnTo>
                  <a:lnTo>
                    <a:pt x="2554650" y="2265750"/>
                  </a:lnTo>
                  <a:lnTo>
                    <a:pt x="288899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/>
            </a:p>
          </p:txBody>
        </p:sp>
      </p:grpSp>
      <p:sp>
        <p:nvSpPr>
          <p:cNvPr id="27" name="TextBox 76">
            <a:hlinkClick r:id="rId2" action="ppaction://hlinksldjump"/>
          </p:cNvPr>
          <p:cNvSpPr txBox="1"/>
          <p:nvPr/>
        </p:nvSpPr>
        <p:spPr>
          <a:xfrm>
            <a:off x="6138463" y="4745319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医生管理与医院管理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----15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幻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sp>
        <p:nvSpPr>
          <p:cNvPr id="29" name="TextBox 76">
            <a:hlinkClick r:id="rId3" action="ppaction://hlinksldjump"/>
          </p:cNvPr>
          <p:cNvSpPr txBox="1"/>
          <p:nvPr/>
        </p:nvSpPr>
        <p:spPr>
          <a:xfrm>
            <a:off x="6138463" y="5741603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其他功能与帮助反馈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----17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76">
            <a:hlinkClick r:id="rId4" action="ppaction://hlinksldjump"/>
          </p:cNvPr>
          <p:cNvSpPr txBox="1"/>
          <p:nvPr/>
        </p:nvSpPr>
        <p:spPr>
          <a:xfrm>
            <a:off x="6138463" y="3759814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创建拜访与会议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--------11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Box 76">
            <a:hlinkClick r:id="rId5" action="ppaction://hlinksldjump"/>
          </p:cNvPr>
          <p:cNvSpPr txBox="1"/>
          <p:nvPr/>
        </p:nvSpPr>
        <p:spPr>
          <a:xfrm>
            <a:off x="6138463" y="2743533"/>
            <a:ext cx="48867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医院申请申请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-----------5</a:t>
            </a:r>
            <a:endParaRPr lang="zh-CN" altLang="en-US" sz="2000" b="1" dirty="0">
              <a:solidFill>
                <a:schemeClr val="accent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302250" y="1673225"/>
            <a:ext cx="603885" cy="568960"/>
            <a:chOff x="8224" y="954"/>
            <a:chExt cx="951" cy="896"/>
          </a:xfrm>
        </p:grpSpPr>
        <p:sp>
          <p:nvSpPr>
            <p:cNvPr id="6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8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2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02250" y="2658745"/>
            <a:ext cx="603885" cy="568960"/>
            <a:chOff x="8224" y="954"/>
            <a:chExt cx="951" cy="896"/>
          </a:xfrm>
        </p:grpSpPr>
        <p:sp>
          <p:nvSpPr>
            <p:cNvPr id="10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14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3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02250" y="3674745"/>
            <a:ext cx="603885" cy="568960"/>
            <a:chOff x="8224" y="954"/>
            <a:chExt cx="951" cy="896"/>
          </a:xfrm>
        </p:grpSpPr>
        <p:sp>
          <p:nvSpPr>
            <p:cNvPr id="20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21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4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302250" y="4660265"/>
            <a:ext cx="603885" cy="568960"/>
            <a:chOff x="8224" y="954"/>
            <a:chExt cx="951" cy="896"/>
          </a:xfrm>
        </p:grpSpPr>
        <p:sp>
          <p:nvSpPr>
            <p:cNvPr id="33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38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5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302250" y="5656580"/>
            <a:ext cx="603885" cy="568960"/>
            <a:chOff x="8224" y="954"/>
            <a:chExt cx="951" cy="896"/>
          </a:xfrm>
        </p:grpSpPr>
        <p:sp>
          <p:nvSpPr>
            <p:cNvPr id="42" name="椭圆 1"/>
            <p:cNvSpPr>
              <a:spLocks noChangeArrowheads="1"/>
            </p:cNvSpPr>
            <p:nvPr/>
          </p:nvSpPr>
          <p:spPr bwMode="auto">
            <a:xfrm>
              <a:off x="8224" y="954"/>
              <a:ext cx="951" cy="896"/>
            </a:xfrm>
            <a:prstGeom prst="roundRect">
              <a:avLst/>
            </a:prstGeom>
            <a:solidFill>
              <a:srgbClr val="D44F40"/>
            </a:solidFill>
            <a:ln w="19050">
              <a:noFill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 sz="2000" b="1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43" name="TextBox 32"/>
            <p:cNvSpPr txBox="1">
              <a:spLocks noChangeArrowheads="1"/>
            </p:cNvSpPr>
            <p:nvPr/>
          </p:nvSpPr>
          <p:spPr bwMode="auto">
            <a:xfrm>
              <a:off x="8444" y="1088"/>
              <a:ext cx="51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0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6</a:t>
              </a:r>
              <a:endParaRPr lang="en-US" altLang="zh-CN" sz="20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7027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注册与登录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填写手机号码并设置密码，通过手机验证码完成注册。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通过注册手机号及密码登录系统。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点击“忘记密码”可通过手机验证设置新的密码。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注册与登录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901" y="735982"/>
            <a:ext cx="3380640" cy="5988203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 descr="手机屏幕截图&#10;&#10;描述已自动生成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50385" y="778838"/>
            <a:ext cx="3368364" cy="5988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用户识别与工作区域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170540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输入邀请码跳过答题测试。（</a:t>
            </a:r>
            <a:r>
              <a: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邀请码为负责的经理手机号）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无邀请码用户可通过识别测试答题验证身份。答对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8/10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题即刻通过测试。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用户识别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0430" y="735982"/>
            <a:ext cx="3379111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358" y="735981"/>
            <a:ext cx="3364419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2728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用户识别与工作区域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1698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完成用户识别后请选择工作省份。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系统根据您选择的工作省份显示首页地图范围。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注意：工作省份选择后无法修改，请按照实际工作区域选择。</a:t>
            </a:r>
            <a:endParaRPr lang="en-US" altLang="zh-CN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工作省份及地图首页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" y="737235"/>
            <a:ext cx="3248660" cy="59645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215" y="737235"/>
            <a:ext cx="3331210" cy="596455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地图首页可进行医院所搜，点击搜索到的医院跳转到医院信息页面。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空白医院显示该医院基本信息及产品信息，点击开发医院。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医院搜索</a:t>
            </a:r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开发医院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29" y="737166"/>
            <a:ext cx="3346485" cy="5964865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183" y="737166"/>
            <a:ext cx="3363222" cy="597114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76"/>
          <p:cNvSpPr txBox="1"/>
          <p:nvPr/>
        </p:nvSpPr>
        <p:spPr>
          <a:xfrm>
            <a:off x="493798" y="174740"/>
            <a:ext cx="1959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rgbClr val="D44F4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医院注册申请</a:t>
            </a:r>
            <a:endParaRPr lang="en-US" altLang="zh-CN" sz="2000" b="1" dirty="0">
              <a:solidFill>
                <a:srgbClr val="D44F4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0" y="174740"/>
            <a:ext cx="493798" cy="307777"/>
            <a:chOff x="3393822" y="287545"/>
            <a:chExt cx="3953060" cy="1587369"/>
          </a:xfrm>
        </p:grpSpPr>
        <p:sp>
          <p:nvSpPr>
            <p:cNvPr id="32" name="任意多边形 31"/>
            <p:cNvSpPr/>
            <p:nvPr/>
          </p:nvSpPr>
          <p:spPr>
            <a:xfrm flipH="1">
              <a:off x="3393822" y="287545"/>
              <a:ext cx="3004515" cy="1587369"/>
            </a:xfrm>
            <a:custGeom>
              <a:avLst/>
              <a:gdLst>
                <a:gd name="connsiteX0" fmla="*/ 0 w 8587154"/>
                <a:gd name="connsiteY0" fmla="*/ 0 h 4536831"/>
                <a:gd name="connsiteX1" fmla="*/ 8587154 w 8587154"/>
                <a:gd name="connsiteY1" fmla="*/ 0 h 4536831"/>
                <a:gd name="connsiteX2" fmla="*/ 8587154 w 8587154"/>
                <a:gd name="connsiteY2" fmla="*/ 4536831 h 4536831"/>
                <a:gd name="connsiteX3" fmla="*/ 4536831 w 8587154"/>
                <a:gd name="connsiteY3" fmla="*/ 4536831 h 4536831"/>
                <a:gd name="connsiteX4" fmla="*/ 0 w 858715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87154" h="4536831">
                  <a:moveTo>
                    <a:pt x="0" y="0"/>
                  </a:moveTo>
                  <a:lnTo>
                    <a:pt x="8587154" y="0"/>
                  </a:lnTo>
                  <a:lnTo>
                    <a:pt x="858715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任意多边形 32"/>
            <p:cNvSpPr/>
            <p:nvPr/>
          </p:nvSpPr>
          <p:spPr>
            <a:xfrm flipH="1">
              <a:off x="4986110" y="287545"/>
              <a:ext cx="2139051" cy="1587369"/>
            </a:xfrm>
            <a:custGeom>
              <a:avLst/>
              <a:gdLst>
                <a:gd name="connsiteX0" fmla="*/ 0 w 6113584"/>
                <a:gd name="connsiteY0" fmla="*/ 0 h 4536831"/>
                <a:gd name="connsiteX1" fmla="*/ 1576753 w 6113584"/>
                <a:gd name="connsiteY1" fmla="*/ 0 h 4536831"/>
                <a:gd name="connsiteX2" fmla="*/ 6113584 w 6113584"/>
                <a:gd name="connsiteY2" fmla="*/ 4536831 h 4536831"/>
                <a:gd name="connsiteX3" fmla="*/ 4536831 w 6113584"/>
                <a:gd name="connsiteY3" fmla="*/ 4536831 h 4536831"/>
                <a:gd name="connsiteX4" fmla="*/ 0 w 6113584"/>
                <a:gd name="connsiteY4" fmla="*/ 0 h 4536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13584" h="4536831">
                  <a:moveTo>
                    <a:pt x="0" y="0"/>
                  </a:moveTo>
                  <a:lnTo>
                    <a:pt x="1576753" y="0"/>
                  </a:lnTo>
                  <a:lnTo>
                    <a:pt x="6113584" y="4536831"/>
                  </a:lnTo>
                  <a:lnTo>
                    <a:pt x="4536831" y="45368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4" name="任意多边形 33"/>
            <p:cNvSpPr/>
            <p:nvPr/>
          </p:nvSpPr>
          <p:spPr>
            <a:xfrm>
              <a:off x="5782871" y="287545"/>
              <a:ext cx="1564011" cy="1587369"/>
            </a:xfrm>
            <a:custGeom>
              <a:avLst/>
              <a:gdLst>
                <a:gd name="connsiteX0" fmla="*/ 1564012 w 1564012"/>
                <a:gd name="connsiteY0" fmla="*/ 0 h 1564012"/>
                <a:gd name="connsiteX1" fmla="*/ 1564012 w 1564012"/>
                <a:gd name="connsiteY1" fmla="*/ 1564012 h 1564012"/>
                <a:gd name="connsiteX2" fmla="*/ 0 w 1564012"/>
                <a:gd name="connsiteY2" fmla="*/ 1564012 h 1564012"/>
                <a:gd name="connsiteX3" fmla="*/ 1564012 w 1564012"/>
                <a:gd name="connsiteY3" fmla="*/ 0 h 1564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4012" h="1564012">
                  <a:moveTo>
                    <a:pt x="1564012" y="0"/>
                  </a:moveTo>
                  <a:lnTo>
                    <a:pt x="1564012" y="1564012"/>
                  </a:lnTo>
                  <a:lnTo>
                    <a:pt x="0" y="1564012"/>
                  </a:lnTo>
                  <a:lnTo>
                    <a:pt x="1564012" y="0"/>
                  </a:lnTo>
                  <a:close/>
                </a:path>
              </a:pathLst>
            </a:custGeom>
            <a:solidFill>
              <a:srgbClr val="D44F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7489594" y="1986538"/>
            <a:ext cx="4321406" cy="25364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申请开发医院之前需完善个人信息。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个人信息页面所有信息请确保真实有效，否则会影响用户的医院开发审核。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客户名称：代理商名称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客户种类：请于销售经理确认</a:t>
            </a: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en-US" altLang="zh-CN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76"/>
          <p:cNvSpPr txBox="1"/>
          <p:nvPr/>
        </p:nvSpPr>
        <p:spPr>
          <a:xfrm>
            <a:off x="7489594" y="1617206"/>
            <a:ext cx="4817994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</a:t>
            </a:r>
            <a:r>
              <a:rPr lang="zh-CN" altLang="en-US" b="1" dirty="0">
                <a:solidFill>
                  <a:srgbClr val="D549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个人信息完善</a:t>
            </a:r>
            <a:endParaRPr lang="zh-CN" altLang="en-US" b="1" dirty="0">
              <a:solidFill>
                <a:srgbClr val="D549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A268E-7A38-4CEE-A132-64BF929C01A5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6090" y="714375"/>
            <a:ext cx="3347085" cy="5970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445" y="714375"/>
            <a:ext cx="3356610" cy="598297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橙红色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1991</Words>
  <Application>WPS 演示</Application>
  <PresentationFormat>宽屏</PresentationFormat>
  <Paragraphs>274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Arial</vt:lpstr>
      <vt:lpstr>宋体</vt:lpstr>
      <vt:lpstr>Wingdings</vt:lpstr>
      <vt:lpstr>微软雅黑</vt:lpstr>
      <vt:lpstr>Calibri</vt:lpstr>
      <vt:lpstr>Arial Unicode MS</vt:lpstr>
      <vt:lpstr>Calibri Light</vt:lpstr>
      <vt:lpstr>等线</vt:lpstr>
      <vt:lpstr>Calibri</vt:lpstr>
      <vt:lpstr>Segoe UI Light</vt:lpstr>
      <vt:lpstr>Office 主题</vt:lpstr>
      <vt:lpstr>PowerPoint 演示文稿</vt:lpstr>
      <vt:lpstr>朱鹊医访带来帮助</vt:lpstr>
      <vt:lpstr>代表备案医院流程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非面对面拜访要求</vt:lpstr>
      <vt:lpstr>面对面拜访审核要求</vt:lpstr>
      <vt:lpstr>会议审核要求</vt:lpstr>
      <vt:lpstr>朱鹊医访</vt:lpstr>
      <vt:lpstr>代表端常见问题&amp;解答</vt:lpstr>
      <vt:lpstr>答疑解惑环节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xuyi</dc:creator>
  <cp:lastModifiedBy>蔡茜</cp:lastModifiedBy>
  <cp:revision>22</cp:revision>
  <dcterms:created xsi:type="dcterms:W3CDTF">2020-03-19T01:25:00Z</dcterms:created>
  <dcterms:modified xsi:type="dcterms:W3CDTF">2020-06-02T07:01:02Z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