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4"/>
  </p:notesMasterIdLst>
  <p:sldIdLst>
    <p:sldId id="256" r:id="rId3"/>
    <p:sldId id="330" r:id="rId5"/>
    <p:sldId id="338" r:id="rId6"/>
    <p:sldId id="276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32" r:id="rId27"/>
    <p:sldId id="331" r:id="rId28"/>
    <p:sldId id="333" r:id="rId29"/>
    <p:sldId id="335" r:id="rId30"/>
    <p:sldId id="337" r:id="rId31"/>
    <p:sldId id="336" r:id="rId32"/>
    <p:sldId id="281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5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224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8368C-6227-4BB0-8194-6EBA706A689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F5AAD-4B2F-4949-A595-61BD471B991B}">
      <dgm:prSet/>
      <dgm:spPr/>
      <dgm:t>
        <a:bodyPr/>
        <a:lstStyle/>
        <a:p>
          <a:r>
            <a:rPr kumimoji="1" lang="zh-CN" dirty="0"/>
            <a:t>帮助梳理</a:t>
          </a:r>
          <a:endParaRPr kumimoji="1" lang="en-US" altLang="zh-CN" dirty="0"/>
        </a:p>
        <a:p>
          <a:r>
            <a:rPr kumimoji="1" lang="zh-CN" dirty="0"/>
            <a:t>医院管理工作</a:t>
          </a:r>
          <a:endParaRPr lang="en-US" dirty="0"/>
        </a:p>
      </dgm:t>
    </dgm:pt>
    <dgm:pt modelId="{137BF19F-6FA8-4AD6-9BA6-60EB68E1CDBB}" cxnId="{D3CAAB2B-16ED-4D5D-95DB-EFD1C4F89808}" type="parTrans">
      <dgm:prSet/>
      <dgm:spPr/>
      <dgm:t>
        <a:bodyPr/>
        <a:lstStyle/>
        <a:p>
          <a:endParaRPr lang="en-US"/>
        </a:p>
      </dgm:t>
    </dgm:pt>
    <dgm:pt modelId="{452B407D-1CAA-4870-BA47-43E75A29C8D5}" cxnId="{D3CAAB2B-16ED-4D5D-95DB-EFD1C4F89808}" type="sibTrans">
      <dgm:prSet/>
      <dgm:spPr/>
      <dgm:t>
        <a:bodyPr/>
        <a:lstStyle/>
        <a:p>
          <a:endParaRPr lang="en-US"/>
        </a:p>
      </dgm:t>
    </dgm:pt>
    <dgm:pt modelId="{EB3C1628-5A0E-45C0-8DCC-76C157932E88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zh-CN" dirty="0"/>
            <a:t>可在线查看销量情况与拜访情况</a:t>
          </a:r>
          <a:endParaRPr lang="en-US" dirty="0"/>
        </a:p>
      </dgm:t>
    </dgm:pt>
    <dgm:pt modelId="{A4EA3BE4-5502-4757-B43F-39C2DDFB7D84}" cxnId="{2B580DF6-9BB1-4C0E-BE0B-2029720A4968}" type="parTrans">
      <dgm:prSet/>
      <dgm:spPr/>
      <dgm:t>
        <a:bodyPr/>
        <a:lstStyle/>
        <a:p>
          <a:endParaRPr lang="en-US"/>
        </a:p>
      </dgm:t>
    </dgm:pt>
    <dgm:pt modelId="{FE32AF70-636A-4C19-96AB-293291CF0BB3}" cxnId="{2B580DF6-9BB1-4C0E-BE0B-2029720A4968}" type="sibTrans">
      <dgm:prSet/>
      <dgm:spPr/>
      <dgm:t>
        <a:bodyPr/>
        <a:lstStyle/>
        <a:p>
          <a:endParaRPr lang="en-US"/>
        </a:p>
      </dgm:t>
    </dgm:pt>
    <dgm:pt modelId="{1F14F45B-0103-4FAD-A599-AACDBB980871}">
      <dgm:prSet/>
      <dgm:spPr/>
      <dgm:t>
        <a:bodyPr/>
        <a:lstStyle/>
        <a:p>
          <a:r>
            <a:rPr kumimoji="1" lang="zh-CN" dirty="0"/>
            <a:t>更快</a:t>
          </a:r>
          <a:r>
            <a:rPr kumimoji="1" lang="zh-CN" altLang="en-US" dirty="0"/>
            <a:t>费用申请</a:t>
          </a:r>
          <a:endParaRPr lang="en-US" dirty="0"/>
        </a:p>
      </dgm:t>
    </dgm:pt>
    <dgm:pt modelId="{E835205D-850E-484C-AD1C-8318BF149AEF}" cxnId="{43AF019E-3A16-40D0-A5D6-A662B5FFD925}" type="parTrans">
      <dgm:prSet/>
      <dgm:spPr/>
      <dgm:t>
        <a:bodyPr/>
        <a:lstStyle/>
        <a:p>
          <a:endParaRPr lang="en-US"/>
        </a:p>
      </dgm:t>
    </dgm:pt>
    <dgm:pt modelId="{866599B6-F9F6-453A-BBFA-C53850638FE6}" cxnId="{43AF019E-3A16-40D0-A5D6-A662B5FFD925}" type="sibTrans">
      <dgm:prSet/>
      <dgm:spPr/>
      <dgm:t>
        <a:bodyPr/>
        <a:lstStyle/>
        <a:p>
          <a:endParaRPr lang="en-US"/>
        </a:p>
      </dgm:t>
    </dgm:pt>
    <dgm:pt modelId="{72BADDA8-EFF5-4DFE-98DB-B5BAA30CE439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zh-CN" dirty="0"/>
            <a:t>次</a:t>
          </a:r>
          <a:r>
            <a:rPr kumimoji="1" lang="en-US" dirty="0"/>
            <a:t>20</a:t>
          </a:r>
          <a:r>
            <a:rPr kumimoji="1" lang="zh-CN" dirty="0"/>
            <a:t>天</a:t>
          </a:r>
          <a:endParaRPr lang="en-US" dirty="0"/>
        </a:p>
      </dgm:t>
    </dgm:pt>
    <dgm:pt modelId="{9B977A9C-8F36-49DD-8017-A3A667C004CA}" cxnId="{8CAB462D-240E-4E50-AA3A-300480404467}" type="parTrans">
      <dgm:prSet/>
      <dgm:spPr/>
      <dgm:t>
        <a:bodyPr/>
        <a:lstStyle/>
        <a:p>
          <a:endParaRPr lang="en-US"/>
        </a:p>
      </dgm:t>
    </dgm:pt>
    <dgm:pt modelId="{B310E35B-4DF6-425F-940F-B43259351DE1}" cxnId="{8CAB462D-240E-4E50-AA3A-300480404467}" type="sibTrans">
      <dgm:prSet/>
      <dgm:spPr/>
      <dgm:t>
        <a:bodyPr/>
        <a:lstStyle/>
        <a:p>
          <a:endParaRPr lang="en-US"/>
        </a:p>
      </dgm:t>
    </dgm:pt>
    <dgm:pt modelId="{F294D7EA-A31E-4B0C-BC96-E10A6D978D85}">
      <dgm:prSet/>
      <dgm:spPr/>
      <dgm:t>
        <a:bodyPr/>
        <a:lstStyle/>
        <a:p>
          <a:r>
            <a:rPr kumimoji="1" lang="zh-CN"/>
            <a:t>业务拓展</a:t>
          </a:r>
          <a:endParaRPr kumimoji="1" lang="en-US" altLang="zh-CN"/>
        </a:p>
        <a:p>
          <a:r>
            <a:rPr kumimoji="1" lang="zh-CN"/>
            <a:t>（待上线）</a:t>
          </a:r>
          <a:endParaRPr lang="en-US" dirty="0"/>
        </a:p>
      </dgm:t>
    </dgm:pt>
    <dgm:pt modelId="{6709ABF2-4447-4928-87E4-300FDEFBD231}" cxnId="{B94D6307-1ADC-42F9-B41B-6DB8BAB8D4A4}" type="parTrans">
      <dgm:prSet/>
      <dgm:spPr/>
      <dgm:t>
        <a:bodyPr/>
        <a:lstStyle/>
        <a:p>
          <a:endParaRPr lang="en-US"/>
        </a:p>
      </dgm:t>
    </dgm:pt>
    <dgm:pt modelId="{B334419F-0860-48ED-B9CE-65E586485326}" cxnId="{B94D6307-1ADC-42F9-B41B-6DB8BAB8D4A4}" type="sibTrans">
      <dgm:prSet/>
      <dgm:spPr/>
      <dgm:t>
        <a:bodyPr/>
        <a:lstStyle/>
        <a:p>
          <a:endParaRPr lang="en-US"/>
        </a:p>
      </dgm:t>
    </dgm:pt>
    <dgm:pt modelId="{8E6FA0C8-5DDA-4516-93AC-EECB081229E8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zh-CN" dirty="0"/>
            <a:t>实时查看空白医院</a:t>
          </a:r>
          <a:r>
            <a:rPr kumimoji="1" lang="en-US" dirty="0"/>
            <a:t>/</a:t>
          </a:r>
          <a:r>
            <a:rPr kumimoji="1" lang="zh-CN" dirty="0"/>
            <a:t>可代理产品</a:t>
          </a:r>
          <a:endParaRPr lang="en-US" dirty="0"/>
        </a:p>
      </dgm:t>
    </dgm:pt>
    <dgm:pt modelId="{05695DB6-128F-40B6-9AF6-23B370CEE51A}" cxnId="{75894355-FFD2-46E4-A0BB-ACBBB5A19BB9}" type="parTrans">
      <dgm:prSet/>
      <dgm:spPr/>
      <dgm:t>
        <a:bodyPr/>
        <a:lstStyle/>
        <a:p>
          <a:endParaRPr lang="en-US"/>
        </a:p>
      </dgm:t>
    </dgm:pt>
    <dgm:pt modelId="{37D98E72-F964-4C4B-AA58-8F75A082CF06}" cxnId="{75894355-FFD2-46E4-A0BB-ACBBB5A19BB9}" type="sibTrans">
      <dgm:prSet/>
      <dgm:spPr/>
      <dgm:t>
        <a:bodyPr/>
        <a:lstStyle/>
        <a:p>
          <a:endParaRPr lang="en-US"/>
        </a:p>
      </dgm:t>
    </dgm:pt>
    <dgm:pt modelId="{086CA188-3F68-4D21-845F-54F4FC2788FF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zh-CN" dirty="0"/>
            <a:t>推荐新代表，获得额外奖励</a:t>
          </a:r>
          <a:endParaRPr lang="en-US" dirty="0"/>
        </a:p>
      </dgm:t>
    </dgm:pt>
    <dgm:pt modelId="{05DEB18A-CA88-4809-84DB-D9E713FCEDEF}" cxnId="{B811ECCE-5291-4E9A-8237-DC3699A1FFAA}" type="parTrans">
      <dgm:prSet/>
      <dgm:spPr/>
      <dgm:t>
        <a:bodyPr/>
        <a:lstStyle/>
        <a:p>
          <a:endParaRPr lang="en-US"/>
        </a:p>
      </dgm:t>
    </dgm:pt>
    <dgm:pt modelId="{9565B0C6-7945-4EEC-8C6C-886242108435}" cxnId="{B811ECCE-5291-4E9A-8237-DC3699A1FFAA}" type="sibTrans">
      <dgm:prSet/>
      <dgm:spPr/>
      <dgm:t>
        <a:bodyPr/>
        <a:lstStyle/>
        <a:p>
          <a:endParaRPr lang="en-US"/>
        </a:p>
      </dgm:t>
    </dgm:pt>
    <dgm:pt modelId="{2ED319FD-B723-EF49-84B6-B2703D0DEBC4}">
      <dgm:prSet/>
      <dgm:spPr/>
      <dgm:t>
        <a:bodyPr/>
        <a:lstStyle/>
        <a:p>
          <a:r>
            <a:rPr lang="zh-CN" altLang="en-US" dirty="0"/>
            <a:t>降低拜访创建难度</a:t>
          </a:r>
        </a:p>
      </dgm:t>
    </dgm:pt>
    <dgm:pt modelId="{45E90169-1113-3349-A7E7-46FDD559FB48}" cxnId="{54370976-F9D8-4A49-88EF-55E189923D05}" type="parTrans">
      <dgm:prSet/>
      <dgm:spPr/>
      <dgm:t>
        <a:bodyPr/>
        <a:lstStyle/>
        <a:p>
          <a:endParaRPr lang="zh-CN" altLang="en-US"/>
        </a:p>
      </dgm:t>
    </dgm:pt>
    <dgm:pt modelId="{968AE169-6E8E-FE46-9AD2-8F01737A6B26}" cxnId="{54370976-F9D8-4A49-88EF-55E189923D05}" type="sibTrans">
      <dgm:prSet/>
      <dgm:spPr/>
      <dgm:t>
        <a:bodyPr/>
        <a:lstStyle/>
        <a:p>
          <a:endParaRPr lang="zh-CN" altLang="en-US"/>
        </a:p>
      </dgm:t>
    </dgm:pt>
    <dgm:pt modelId="{0C16712D-E9CD-1F4F-A54A-075CD40D6598}">
      <dgm:prSet/>
      <dgm:spPr/>
      <dgm:t>
        <a:bodyPr/>
        <a:lstStyle/>
        <a:p>
          <a:r>
            <a:rPr lang="zh-CN" altLang="en-US" dirty="0"/>
            <a:t>面对面照片要求降低</a:t>
          </a:r>
        </a:p>
      </dgm:t>
    </dgm:pt>
    <dgm:pt modelId="{EE4960E5-B31D-534A-9A4D-21F510DA80C6}" cxnId="{B8650957-9311-B244-A13A-90E191C4C7D9}" type="parTrans">
      <dgm:prSet/>
      <dgm:spPr/>
      <dgm:t>
        <a:bodyPr/>
        <a:lstStyle/>
        <a:p>
          <a:endParaRPr lang="zh-CN" altLang="en-US"/>
        </a:p>
      </dgm:t>
    </dgm:pt>
    <dgm:pt modelId="{F4D96ADB-C452-0F48-B4A6-BEEDC2D9FAAB}" cxnId="{B8650957-9311-B244-A13A-90E191C4C7D9}" type="sibTrans">
      <dgm:prSet/>
      <dgm:spPr/>
      <dgm:t>
        <a:bodyPr/>
        <a:lstStyle/>
        <a:p>
          <a:endParaRPr lang="zh-CN" altLang="en-US"/>
        </a:p>
      </dgm:t>
    </dgm:pt>
    <dgm:pt modelId="{27E88C89-D2BF-554A-9E45-115B1F76642E}">
      <dgm:prSet/>
      <dgm:spPr/>
      <dgm:t>
        <a:bodyPr/>
        <a:lstStyle/>
        <a:p>
          <a:r>
            <a:rPr lang="zh-CN" altLang="en-US" dirty="0"/>
            <a:t>可以补往期拜访（过去</a:t>
          </a:r>
          <a:r>
            <a:rPr lang="en-US" altLang="zh-CN" dirty="0"/>
            <a:t>72</a:t>
          </a:r>
          <a:r>
            <a:rPr lang="zh-CN" altLang="en-US" dirty="0"/>
            <a:t>小时）</a:t>
          </a:r>
        </a:p>
      </dgm:t>
    </dgm:pt>
    <dgm:pt modelId="{BF2BE78D-20C9-8D46-9FCC-DE2B7C370696}" cxnId="{2D4D6E87-2CB4-7442-8663-5CE9D78DF1FA}" type="parTrans">
      <dgm:prSet/>
      <dgm:spPr/>
      <dgm:t>
        <a:bodyPr/>
        <a:lstStyle/>
        <a:p>
          <a:endParaRPr lang="zh-CN" altLang="en-US"/>
        </a:p>
      </dgm:t>
    </dgm:pt>
    <dgm:pt modelId="{1430CDAB-04F6-9B4B-9770-A22135B6FCC2}" cxnId="{2D4D6E87-2CB4-7442-8663-5CE9D78DF1FA}" type="sibTrans">
      <dgm:prSet/>
      <dgm:spPr/>
      <dgm:t>
        <a:bodyPr/>
        <a:lstStyle/>
        <a:p>
          <a:endParaRPr lang="zh-CN" altLang="en-US"/>
        </a:p>
      </dgm:t>
    </dgm:pt>
    <dgm:pt modelId="{AD21B01B-31AC-A844-8456-757683E393E7}" type="pres">
      <dgm:prSet presAssocID="{2018368C-6227-4BB0-8194-6EBA706A6892}" presName="Name0" presStyleCnt="0">
        <dgm:presLayoutVars>
          <dgm:dir/>
          <dgm:animLvl val="lvl"/>
          <dgm:resizeHandles val="exact"/>
        </dgm:presLayoutVars>
      </dgm:prSet>
      <dgm:spPr/>
    </dgm:pt>
    <dgm:pt modelId="{26CE3F99-4838-2148-821E-C0FDC066C3D1}" type="pres">
      <dgm:prSet presAssocID="{1F14F45B-0103-4FAD-A599-AACDBB980871}" presName="linNode" presStyleCnt="0"/>
      <dgm:spPr/>
    </dgm:pt>
    <dgm:pt modelId="{3DFBCEB5-3805-D84C-8343-AF8CDF42BDD3}" type="pres">
      <dgm:prSet presAssocID="{1F14F45B-0103-4FAD-A599-AACDBB98087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B1669D6-012F-F64A-B3F8-426607FC2E6E}" type="pres">
      <dgm:prSet presAssocID="{1F14F45B-0103-4FAD-A599-AACDBB980871}" presName="descendantText" presStyleLbl="alignAccFollowNode1" presStyleIdx="0" presStyleCnt="4">
        <dgm:presLayoutVars>
          <dgm:bulletEnabled val="1"/>
        </dgm:presLayoutVars>
      </dgm:prSet>
      <dgm:spPr/>
    </dgm:pt>
    <dgm:pt modelId="{CAD34311-6EC7-AF42-BA57-0A499A9C4E35}" type="pres">
      <dgm:prSet presAssocID="{866599B6-F9F6-453A-BBFA-C53850638FE6}" presName="sp" presStyleCnt="0"/>
      <dgm:spPr/>
    </dgm:pt>
    <dgm:pt modelId="{7EAAE528-D12B-F244-8781-A04A069EFEE8}" type="pres">
      <dgm:prSet presAssocID="{2ED319FD-B723-EF49-84B6-B2703D0DEBC4}" presName="linNode" presStyleCnt="0"/>
      <dgm:spPr/>
    </dgm:pt>
    <dgm:pt modelId="{D3ADE13E-95A2-E94A-9F1F-34008E2F200C}" type="pres">
      <dgm:prSet presAssocID="{2ED319FD-B723-EF49-84B6-B2703D0DEBC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B78259B-7A17-CC46-9CC4-C9505CA29DDF}" type="pres">
      <dgm:prSet presAssocID="{2ED319FD-B723-EF49-84B6-B2703D0DEBC4}" presName="descendantText" presStyleLbl="alignAccFollowNode1" presStyleIdx="1" presStyleCnt="4" custLinFactNeighborX="0" custLinFactNeighborY="-400">
        <dgm:presLayoutVars>
          <dgm:bulletEnabled val="1"/>
        </dgm:presLayoutVars>
      </dgm:prSet>
      <dgm:spPr/>
    </dgm:pt>
    <dgm:pt modelId="{9378B63C-98D8-B04E-8083-2E3BB1273EBF}" type="pres">
      <dgm:prSet presAssocID="{968AE169-6E8E-FE46-9AD2-8F01737A6B26}" presName="sp" presStyleCnt="0"/>
      <dgm:spPr/>
    </dgm:pt>
    <dgm:pt modelId="{4863D916-7D14-6A41-8849-510A6FEAF8F9}" type="pres">
      <dgm:prSet presAssocID="{170F5AAD-4B2F-4949-A595-61BD471B991B}" presName="linNode" presStyleCnt="0"/>
      <dgm:spPr/>
    </dgm:pt>
    <dgm:pt modelId="{183A34D2-3C55-A14E-B40D-6062A17DA1D2}" type="pres">
      <dgm:prSet presAssocID="{170F5AAD-4B2F-4949-A595-61BD471B991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518EABF-E004-C248-A70B-A776AE45E611}" type="pres">
      <dgm:prSet presAssocID="{170F5AAD-4B2F-4949-A595-61BD471B991B}" presName="descendantText" presStyleLbl="alignAccFollowNode1" presStyleIdx="2" presStyleCnt="4">
        <dgm:presLayoutVars>
          <dgm:bulletEnabled val="1"/>
        </dgm:presLayoutVars>
      </dgm:prSet>
      <dgm:spPr/>
    </dgm:pt>
    <dgm:pt modelId="{49B857FC-BFE1-7344-B7E1-FE5C39C9D2B7}" type="pres">
      <dgm:prSet presAssocID="{452B407D-1CAA-4870-BA47-43E75A29C8D5}" presName="sp" presStyleCnt="0"/>
      <dgm:spPr/>
    </dgm:pt>
    <dgm:pt modelId="{1EAC2557-2ACF-F44A-9AE7-5A596C51816E}" type="pres">
      <dgm:prSet presAssocID="{F294D7EA-A31E-4B0C-BC96-E10A6D978D85}" presName="linNode" presStyleCnt="0"/>
      <dgm:spPr/>
    </dgm:pt>
    <dgm:pt modelId="{6429E69D-8D42-F24D-9474-FFA197731937}" type="pres">
      <dgm:prSet presAssocID="{F294D7EA-A31E-4B0C-BC96-E10A6D978D8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6FF57E0-7D36-CB45-B4F7-DC15BD678741}" type="pres">
      <dgm:prSet presAssocID="{F294D7EA-A31E-4B0C-BC96-E10A6D978D8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94D6307-1ADC-42F9-B41B-6DB8BAB8D4A4}" srcId="{2018368C-6227-4BB0-8194-6EBA706A6892}" destId="{F294D7EA-A31E-4B0C-BC96-E10A6D978D85}" srcOrd="3" destOrd="0" parTransId="{6709ABF2-4447-4928-87E4-300FDEFBD231}" sibTransId="{B334419F-0860-48ED-B9CE-65E586485326}"/>
    <dgm:cxn modelId="{DB7C681F-F611-FB46-8B7A-13042FF3EFD0}" type="presOf" srcId="{0C16712D-E9CD-1F4F-A54A-075CD40D6598}" destId="{0B78259B-7A17-CC46-9CC4-C9505CA29DDF}" srcOrd="0" destOrd="0" presId="urn:microsoft.com/office/officeart/2005/8/layout/vList5"/>
    <dgm:cxn modelId="{D3CAAB2B-16ED-4D5D-95DB-EFD1C4F89808}" srcId="{2018368C-6227-4BB0-8194-6EBA706A6892}" destId="{170F5AAD-4B2F-4949-A595-61BD471B991B}" srcOrd="2" destOrd="0" parTransId="{137BF19F-6FA8-4AD6-9BA6-60EB68E1CDBB}" sibTransId="{452B407D-1CAA-4870-BA47-43E75A29C8D5}"/>
    <dgm:cxn modelId="{B9F1F52C-E04F-8541-A2A7-32B66DC4B3A0}" type="presOf" srcId="{72BADDA8-EFF5-4DFE-98DB-B5BAA30CE439}" destId="{9B1669D6-012F-F64A-B3F8-426607FC2E6E}" srcOrd="0" destOrd="0" presId="urn:microsoft.com/office/officeart/2005/8/layout/vList5"/>
    <dgm:cxn modelId="{8CAB462D-240E-4E50-AA3A-300480404467}" srcId="{1F14F45B-0103-4FAD-A599-AACDBB980871}" destId="{72BADDA8-EFF5-4DFE-98DB-B5BAA30CE439}" srcOrd="0" destOrd="0" parTransId="{9B977A9C-8F36-49DD-8017-A3A667C004CA}" sibTransId="{B310E35B-4DF6-425F-940F-B43259351DE1}"/>
    <dgm:cxn modelId="{3DA85F3B-379A-C745-974E-CE1DEB88383B}" type="presOf" srcId="{2ED319FD-B723-EF49-84B6-B2703D0DEBC4}" destId="{D3ADE13E-95A2-E94A-9F1F-34008E2F200C}" srcOrd="0" destOrd="0" presId="urn:microsoft.com/office/officeart/2005/8/layout/vList5"/>
    <dgm:cxn modelId="{75894355-FFD2-46E4-A0BB-ACBBB5A19BB9}" srcId="{F294D7EA-A31E-4B0C-BC96-E10A6D978D85}" destId="{8E6FA0C8-5DDA-4516-93AC-EECB081229E8}" srcOrd="0" destOrd="0" parTransId="{05695DB6-128F-40B6-9AF6-23B370CEE51A}" sibTransId="{37D98E72-F964-4C4B-AA58-8F75A082CF06}"/>
    <dgm:cxn modelId="{B8650957-9311-B244-A13A-90E191C4C7D9}" srcId="{2ED319FD-B723-EF49-84B6-B2703D0DEBC4}" destId="{0C16712D-E9CD-1F4F-A54A-075CD40D6598}" srcOrd="0" destOrd="0" parTransId="{EE4960E5-B31D-534A-9A4D-21F510DA80C6}" sibTransId="{F4D96ADB-C452-0F48-B4A6-BEEDC2D9FAAB}"/>
    <dgm:cxn modelId="{B99C245E-ED7C-FB48-88A5-59B2BEF51052}" type="presOf" srcId="{2018368C-6227-4BB0-8194-6EBA706A6892}" destId="{AD21B01B-31AC-A844-8456-757683E393E7}" srcOrd="0" destOrd="0" presId="urn:microsoft.com/office/officeart/2005/8/layout/vList5"/>
    <dgm:cxn modelId="{54370976-F9D8-4A49-88EF-55E189923D05}" srcId="{2018368C-6227-4BB0-8194-6EBA706A6892}" destId="{2ED319FD-B723-EF49-84B6-B2703D0DEBC4}" srcOrd="1" destOrd="0" parTransId="{45E90169-1113-3349-A7E7-46FDD559FB48}" sibTransId="{968AE169-6E8E-FE46-9AD2-8F01737A6B26}"/>
    <dgm:cxn modelId="{2D4D6E87-2CB4-7442-8663-5CE9D78DF1FA}" srcId="{2ED319FD-B723-EF49-84B6-B2703D0DEBC4}" destId="{27E88C89-D2BF-554A-9E45-115B1F76642E}" srcOrd="1" destOrd="0" parTransId="{BF2BE78D-20C9-8D46-9FCC-DE2B7C370696}" sibTransId="{1430CDAB-04F6-9B4B-9770-A22135B6FCC2}"/>
    <dgm:cxn modelId="{FAA72293-F9B9-A343-9842-DDE4AE9DF1E2}" type="presOf" srcId="{EB3C1628-5A0E-45C0-8DCC-76C157932E88}" destId="{1518EABF-E004-C248-A70B-A776AE45E611}" srcOrd="0" destOrd="0" presId="urn:microsoft.com/office/officeart/2005/8/layout/vList5"/>
    <dgm:cxn modelId="{43AF019E-3A16-40D0-A5D6-A662B5FFD925}" srcId="{2018368C-6227-4BB0-8194-6EBA706A6892}" destId="{1F14F45B-0103-4FAD-A599-AACDBB980871}" srcOrd="0" destOrd="0" parTransId="{E835205D-850E-484C-AD1C-8318BF149AEF}" sibTransId="{866599B6-F9F6-453A-BBFA-C53850638FE6}"/>
    <dgm:cxn modelId="{9E4287B4-687E-5542-BC0D-E5747849B268}" type="presOf" srcId="{F294D7EA-A31E-4B0C-BC96-E10A6D978D85}" destId="{6429E69D-8D42-F24D-9474-FFA197731937}" srcOrd="0" destOrd="0" presId="urn:microsoft.com/office/officeart/2005/8/layout/vList5"/>
    <dgm:cxn modelId="{E429ADBA-297F-4944-AA5C-997A80C1E27B}" type="presOf" srcId="{1F14F45B-0103-4FAD-A599-AACDBB980871}" destId="{3DFBCEB5-3805-D84C-8343-AF8CDF42BDD3}" srcOrd="0" destOrd="0" presId="urn:microsoft.com/office/officeart/2005/8/layout/vList5"/>
    <dgm:cxn modelId="{B04E1ABC-9208-8340-A53A-C4A815A93F20}" type="presOf" srcId="{086CA188-3F68-4D21-845F-54F4FC2788FF}" destId="{06FF57E0-7D36-CB45-B4F7-DC15BD678741}" srcOrd="0" destOrd="1" presId="urn:microsoft.com/office/officeart/2005/8/layout/vList5"/>
    <dgm:cxn modelId="{C25C96CB-3364-374E-BD43-C48DD3333C8C}" type="presOf" srcId="{8E6FA0C8-5DDA-4516-93AC-EECB081229E8}" destId="{06FF57E0-7D36-CB45-B4F7-DC15BD678741}" srcOrd="0" destOrd="0" presId="urn:microsoft.com/office/officeart/2005/8/layout/vList5"/>
    <dgm:cxn modelId="{B811ECCE-5291-4E9A-8237-DC3699A1FFAA}" srcId="{F294D7EA-A31E-4B0C-BC96-E10A6D978D85}" destId="{086CA188-3F68-4D21-845F-54F4FC2788FF}" srcOrd="1" destOrd="0" parTransId="{05DEB18A-CA88-4809-84DB-D9E713FCEDEF}" sibTransId="{9565B0C6-7945-4EEC-8C6C-886242108435}"/>
    <dgm:cxn modelId="{4D4978E3-4B52-E745-B3DA-B29A1E11F5CC}" type="presOf" srcId="{170F5AAD-4B2F-4949-A595-61BD471B991B}" destId="{183A34D2-3C55-A14E-B40D-6062A17DA1D2}" srcOrd="0" destOrd="0" presId="urn:microsoft.com/office/officeart/2005/8/layout/vList5"/>
    <dgm:cxn modelId="{2B580DF6-9BB1-4C0E-BE0B-2029720A4968}" srcId="{170F5AAD-4B2F-4949-A595-61BD471B991B}" destId="{EB3C1628-5A0E-45C0-8DCC-76C157932E88}" srcOrd="0" destOrd="0" parTransId="{A4EA3BE4-5502-4757-B43F-39C2DDFB7D84}" sibTransId="{FE32AF70-636A-4C19-96AB-293291CF0BB3}"/>
    <dgm:cxn modelId="{D5B463FD-5166-2447-9DCF-9254D3BEE263}" type="presOf" srcId="{27E88C89-D2BF-554A-9E45-115B1F76642E}" destId="{0B78259B-7A17-CC46-9CC4-C9505CA29DDF}" srcOrd="0" destOrd="1" presId="urn:microsoft.com/office/officeart/2005/8/layout/vList5"/>
    <dgm:cxn modelId="{0BD0DD85-09F1-A94E-8776-349305ADC65A}" type="presParOf" srcId="{AD21B01B-31AC-A844-8456-757683E393E7}" destId="{26CE3F99-4838-2148-821E-C0FDC066C3D1}" srcOrd="0" destOrd="0" presId="urn:microsoft.com/office/officeart/2005/8/layout/vList5"/>
    <dgm:cxn modelId="{0802A402-673C-8F4A-B4E5-41904D535A3C}" type="presParOf" srcId="{26CE3F99-4838-2148-821E-C0FDC066C3D1}" destId="{3DFBCEB5-3805-D84C-8343-AF8CDF42BDD3}" srcOrd="0" destOrd="0" presId="urn:microsoft.com/office/officeart/2005/8/layout/vList5"/>
    <dgm:cxn modelId="{D8BA2967-096A-E64C-B481-8DBEA96B984D}" type="presParOf" srcId="{26CE3F99-4838-2148-821E-C0FDC066C3D1}" destId="{9B1669D6-012F-F64A-B3F8-426607FC2E6E}" srcOrd="1" destOrd="0" presId="urn:microsoft.com/office/officeart/2005/8/layout/vList5"/>
    <dgm:cxn modelId="{FFAD8483-C7F3-1E40-BEE0-39ADDE97EE40}" type="presParOf" srcId="{AD21B01B-31AC-A844-8456-757683E393E7}" destId="{CAD34311-6EC7-AF42-BA57-0A499A9C4E35}" srcOrd="1" destOrd="0" presId="urn:microsoft.com/office/officeart/2005/8/layout/vList5"/>
    <dgm:cxn modelId="{6B571A81-2542-AC4C-AA5E-49DA5E6E5B79}" type="presParOf" srcId="{AD21B01B-31AC-A844-8456-757683E393E7}" destId="{7EAAE528-D12B-F244-8781-A04A069EFEE8}" srcOrd="2" destOrd="0" presId="urn:microsoft.com/office/officeart/2005/8/layout/vList5"/>
    <dgm:cxn modelId="{24CE51E9-7438-AD45-BCFA-1EDB66C556CF}" type="presParOf" srcId="{7EAAE528-D12B-F244-8781-A04A069EFEE8}" destId="{D3ADE13E-95A2-E94A-9F1F-34008E2F200C}" srcOrd="0" destOrd="0" presId="urn:microsoft.com/office/officeart/2005/8/layout/vList5"/>
    <dgm:cxn modelId="{8801E49D-7A26-434D-B06C-963797165255}" type="presParOf" srcId="{7EAAE528-D12B-F244-8781-A04A069EFEE8}" destId="{0B78259B-7A17-CC46-9CC4-C9505CA29DDF}" srcOrd="1" destOrd="0" presId="urn:microsoft.com/office/officeart/2005/8/layout/vList5"/>
    <dgm:cxn modelId="{D3E96D98-97DF-CB4C-B906-C95339837B1C}" type="presParOf" srcId="{AD21B01B-31AC-A844-8456-757683E393E7}" destId="{9378B63C-98D8-B04E-8083-2E3BB1273EBF}" srcOrd="3" destOrd="0" presId="urn:microsoft.com/office/officeart/2005/8/layout/vList5"/>
    <dgm:cxn modelId="{F1B23B68-41F7-1448-B251-439C6D8A30EF}" type="presParOf" srcId="{AD21B01B-31AC-A844-8456-757683E393E7}" destId="{4863D916-7D14-6A41-8849-510A6FEAF8F9}" srcOrd="4" destOrd="0" presId="urn:microsoft.com/office/officeart/2005/8/layout/vList5"/>
    <dgm:cxn modelId="{CE0EF1CB-28F6-F849-BDA3-611C6EC0E5FA}" type="presParOf" srcId="{4863D916-7D14-6A41-8849-510A6FEAF8F9}" destId="{183A34D2-3C55-A14E-B40D-6062A17DA1D2}" srcOrd="0" destOrd="0" presId="urn:microsoft.com/office/officeart/2005/8/layout/vList5"/>
    <dgm:cxn modelId="{EB3FE587-DAE6-1A4D-84CB-69891611681B}" type="presParOf" srcId="{4863D916-7D14-6A41-8849-510A6FEAF8F9}" destId="{1518EABF-E004-C248-A70B-A776AE45E611}" srcOrd="1" destOrd="0" presId="urn:microsoft.com/office/officeart/2005/8/layout/vList5"/>
    <dgm:cxn modelId="{4A7EE4CC-ADDC-6042-BD49-CA7249861F55}" type="presParOf" srcId="{AD21B01B-31AC-A844-8456-757683E393E7}" destId="{49B857FC-BFE1-7344-B7E1-FE5C39C9D2B7}" srcOrd="5" destOrd="0" presId="urn:microsoft.com/office/officeart/2005/8/layout/vList5"/>
    <dgm:cxn modelId="{ADC7102F-BDAC-F94E-83E0-6D67F125A7AD}" type="presParOf" srcId="{AD21B01B-31AC-A844-8456-757683E393E7}" destId="{1EAC2557-2ACF-F44A-9AE7-5A596C51816E}" srcOrd="6" destOrd="0" presId="urn:microsoft.com/office/officeart/2005/8/layout/vList5"/>
    <dgm:cxn modelId="{C06E8A66-897B-BF48-9B55-A7F25FE3F9EC}" type="presParOf" srcId="{1EAC2557-2ACF-F44A-9AE7-5A596C51816E}" destId="{6429E69D-8D42-F24D-9474-FFA197731937}" srcOrd="0" destOrd="0" presId="urn:microsoft.com/office/officeart/2005/8/layout/vList5"/>
    <dgm:cxn modelId="{5C29DF57-C5CA-4542-ADAD-E06B21B5DA34}" type="presParOf" srcId="{1EAC2557-2ACF-F44A-9AE7-5A596C51816E}" destId="{06FF57E0-7D36-CB45-B4F7-DC15BD678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FA556-98EE-4429-B612-2D1D7AF5E6D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B0E3A5-CAF9-4983-AC30-894A6D0C1E7A}">
      <dgm:prSet/>
      <dgm:spPr/>
      <dgm:t>
        <a:bodyPr/>
        <a:lstStyle/>
        <a:p>
          <a:r>
            <a:rPr lang="zh-CN"/>
            <a:t>有效期为</a:t>
          </a:r>
          <a:r>
            <a:rPr lang="en-US"/>
            <a:t>2</a:t>
          </a:r>
          <a:r>
            <a:rPr lang="zh-CN"/>
            <a:t>个月</a:t>
          </a:r>
          <a:endParaRPr lang="en-US"/>
        </a:p>
      </dgm:t>
    </dgm:pt>
    <dgm:pt modelId="{59EBB4F7-2913-4388-8AAF-9BDEF92C7752}" cxnId="{CDB4FA8D-9486-455D-A921-58D9A75770FD}" type="parTrans">
      <dgm:prSet/>
      <dgm:spPr/>
      <dgm:t>
        <a:bodyPr/>
        <a:lstStyle/>
        <a:p>
          <a:endParaRPr lang="en-US"/>
        </a:p>
      </dgm:t>
    </dgm:pt>
    <dgm:pt modelId="{197873B7-F820-430F-A689-242D4F0B63A2}" cxnId="{CDB4FA8D-9486-455D-A921-58D9A75770FD}" type="sibTrans">
      <dgm:prSet/>
      <dgm:spPr/>
      <dgm:t>
        <a:bodyPr/>
        <a:lstStyle/>
        <a:p>
          <a:endParaRPr lang="en-US"/>
        </a:p>
      </dgm:t>
    </dgm:pt>
    <dgm:pt modelId="{9E1E18B4-B074-4D56-80D0-8268CD28C6C0}">
      <dgm:prSet/>
      <dgm:spPr/>
      <dgm:t>
        <a:bodyPr/>
        <a:lstStyle/>
        <a:p>
          <a:r>
            <a:rPr lang="zh-CN"/>
            <a:t>每位医生每天拜访最多一次，每周不超过三次</a:t>
          </a:r>
          <a:endParaRPr lang="en-US"/>
        </a:p>
      </dgm:t>
    </dgm:pt>
    <dgm:pt modelId="{E423DDEE-44FB-4C2E-B403-C2FE8F46F49F}" cxnId="{38B0065C-B853-437D-87E3-51CA5B4DF1B4}" type="parTrans">
      <dgm:prSet/>
      <dgm:spPr/>
      <dgm:t>
        <a:bodyPr/>
        <a:lstStyle/>
        <a:p>
          <a:endParaRPr lang="en-US"/>
        </a:p>
      </dgm:t>
    </dgm:pt>
    <dgm:pt modelId="{10DDF8F0-FF52-481D-941A-3F37216C0F67}" cxnId="{38B0065C-B853-437D-87E3-51CA5B4DF1B4}" type="sibTrans">
      <dgm:prSet/>
      <dgm:spPr/>
      <dgm:t>
        <a:bodyPr/>
        <a:lstStyle/>
        <a:p>
          <a:endParaRPr lang="en-US"/>
        </a:p>
      </dgm:t>
    </dgm:pt>
    <dgm:pt modelId="{7ECDB3B6-1B15-459A-B334-D2538ABB7C98}">
      <dgm:prSet/>
      <dgm:spPr/>
      <dgm:t>
        <a:bodyPr/>
        <a:lstStyle/>
        <a:p>
          <a:r>
            <a:rPr lang="zh-CN"/>
            <a:t>必须填写真实医生反馈，不可出现重复现象。医生反馈相似度超过</a:t>
          </a:r>
          <a:r>
            <a:rPr lang="en-US"/>
            <a:t>70%</a:t>
          </a:r>
          <a:r>
            <a:rPr lang="zh-CN"/>
            <a:t>视为不合格拜访。</a:t>
          </a:r>
          <a:endParaRPr lang="en-US"/>
        </a:p>
      </dgm:t>
    </dgm:pt>
    <dgm:pt modelId="{5E7816C2-7DAB-4A3E-9628-6C967D7606C8}" cxnId="{08DB2A45-B659-4FDE-9AFC-A157DB29AB44}" type="parTrans">
      <dgm:prSet/>
      <dgm:spPr/>
      <dgm:t>
        <a:bodyPr/>
        <a:lstStyle/>
        <a:p>
          <a:endParaRPr lang="en-US"/>
        </a:p>
      </dgm:t>
    </dgm:pt>
    <dgm:pt modelId="{CC2B87DE-18D2-4177-B7E1-8A7703AD4476}" cxnId="{08DB2A45-B659-4FDE-9AFC-A157DB29AB44}" type="sibTrans">
      <dgm:prSet/>
      <dgm:spPr/>
      <dgm:t>
        <a:bodyPr/>
        <a:lstStyle/>
        <a:p>
          <a:endParaRPr lang="en-US"/>
        </a:p>
      </dgm:t>
    </dgm:pt>
    <dgm:pt modelId="{F9469D69-5078-45F7-B4C6-BA5B490A5A44}">
      <dgm:prSet/>
      <dgm:spPr/>
      <dgm:t>
        <a:bodyPr/>
        <a:lstStyle/>
        <a:p>
          <a:r>
            <a:rPr lang="en-US" dirty="0" err="1"/>
            <a:t>每天不超过十条</a:t>
          </a:r>
          <a:endParaRPr lang="en-US" dirty="0"/>
        </a:p>
      </dgm:t>
    </dgm:pt>
    <dgm:pt modelId="{C6210C1C-6AB4-464A-9255-93BD43851C85}" cxnId="{A91A84D2-8481-4553-A4A7-B39A843AEC2C}" type="parTrans">
      <dgm:prSet/>
      <dgm:spPr/>
      <dgm:t>
        <a:bodyPr/>
        <a:lstStyle/>
        <a:p>
          <a:endParaRPr lang="en-US"/>
        </a:p>
      </dgm:t>
    </dgm:pt>
    <dgm:pt modelId="{3750199C-FB06-4740-BCCF-66E387474756}" cxnId="{A91A84D2-8481-4553-A4A7-B39A843AEC2C}" type="sibTrans">
      <dgm:prSet/>
      <dgm:spPr/>
      <dgm:t>
        <a:bodyPr/>
        <a:lstStyle/>
        <a:p>
          <a:endParaRPr lang="en-US"/>
        </a:p>
      </dgm:t>
    </dgm:pt>
    <dgm:pt modelId="{1B89D2F2-73ED-BB43-A65A-5ADFED440DB1}">
      <dgm:prSet/>
      <dgm:spPr/>
      <dgm:t>
        <a:bodyPr/>
        <a:lstStyle/>
        <a:p>
          <a:r>
            <a:rPr lang="zh-CN" altLang="en-US"/>
            <a:t>费用：</a:t>
          </a:r>
          <a:r>
            <a:rPr lang="en-US"/>
            <a:t>150</a:t>
          </a:r>
          <a:r>
            <a:rPr lang="zh-CN"/>
            <a:t>元</a:t>
          </a:r>
          <a:r>
            <a:rPr lang="en-US"/>
            <a:t>/</a:t>
          </a:r>
          <a:r>
            <a:rPr lang="zh-CN"/>
            <a:t>条</a:t>
          </a:r>
          <a:endParaRPr lang="en-US" dirty="0"/>
        </a:p>
      </dgm:t>
    </dgm:pt>
    <dgm:pt modelId="{D0361932-CC05-864B-A1D8-CE37E4BB6615}" cxnId="{132F9D79-1E1A-F949-8142-2008B5F6C447}" type="parTrans">
      <dgm:prSet/>
      <dgm:spPr/>
      <dgm:t>
        <a:bodyPr/>
        <a:lstStyle/>
        <a:p>
          <a:endParaRPr lang="zh-CN" altLang="en-US"/>
        </a:p>
      </dgm:t>
    </dgm:pt>
    <dgm:pt modelId="{A92B239A-1646-7C42-93A2-BB16C9D80A32}" cxnId="{132F9D79-1E1A-F949-8142-2008B5F6C447}" type="sibTrans">
      <dgm:prSet/>
      <dgm:spPr/>
      <dgm:t>
        <a:bodyPr/>
        <a:lstStyle/>
        <a:p>
          <a:endParaRPr lang="zh-CN" altLang="en-US"/>
        </a:p>
      </dgm:t>
    </dgm:pt>
    <dgm:pt modelId="{397418E6-7431-4743-B892-81D66D847154}" type="pres">
      <dgm:prSet presAssocID="{E92FA556-98EE-4429-B612-2D1D7AF5E6D4}" presName="linear" presStyleCnt="0">
        <dgm:presLayoutVars>
          <dgm:animLvl val="lvl"/>
          <dgm:resizeHandles val="exact"/>
        </dgm:presLayoutVars>
      </dgm:prSet>
      <dgm:spPr/>
    </dgm:pt>
    <dgm:pt modelId="{E15B6E5A-14B1-C148-9F85-9775439E645A}" type="pres">
      <dgm:prSet presAssocID="{C4B0E3A5-CAF9-4983-AC30-894A6D0C1E7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B3BE3C2-EDE5-3F4E-A897-EAC48D223E8D}" type="pres">
      <dgm:prSet presAssocID="{197873B7-F820-430F-A689-242D4F0B63A2}" presName="spacer" presStyleCnt="0"/>
      <dgm:spPr/>
    </dgm:pt>
    <dgm:pt modelId="{01813E86-726C-8346-9264-45FE069F8F78}" type="pres">
      <dgm:prSet presAssocID="{9E1E18B4-B074-4D56-80D0-8268CD28C6C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C1B5E0B-A9C1-0E4E-9B93-38A9FCDB8D47}" type="pres">
      <dgm:prSet presAssocID="{10DDF8F0-FF52-481D-941A-3F37216C0F67}" presName="spacer" presStyleCnt="0"/>
      <dgm:spPr/>
    </dgm:pt>
    <dgm:pt modelId="{00AA4635-2E6A-E74A-98DE-A613607E696A}" type="pres">
      <dgm:prSet presAssocID="{7ECDB3B6-1B15-459A-B334-D2538ABB7C9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6B4C719-F140-FF4D-B4C4-FD37A9E39B22}" type="pres">
      <dgm:prSet presAssocID="{CC2B87DE-18D2-4177-B7E1-8A7703AD4476}" presName="spacer" presStyleCnt="0"/>
      <dgm:spPr/>
    </dgm:pt>
    <dgm:pt modelId="{D719AB05-806F-D149-89F8-40D0FDB57342}" type="pres">
      <dgm:prSet presAssocID="{F9469D69-5078-45F7-B4C6-BA5B490A5A4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B96771-97DE-0243-BB3F-8828B13CA3A7}" type="pres">
      <dgm:prSet presAssocID="{3750199C-FB06-4740-BCCF-66E387474756}" presName="spacer" presStyleCnt="0"/>
      <dgm:spPr/>
    </dgm:pt>
    <dgm:pt modelId="{8B087F8A-0E68-C54C-A18C-AD139C601623}" type="pres">
      <dgm:prSet presAssocID="{1B89D2F2-73ED-BB43-A65A-5ADFED440DB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75E60A-9951-4F4B-894C-82D43828D1B2}" type="presOf" srcId="{E92FA556-98EE-4429-B612-2D1D7AF5E6D4}" destId="{397418E6-7431-4743-B892-81D66D847154}" srcOrd="0" destOrd="0" presId="urn:microsoft.com/office/officeart/2005/8/layout/vList2"/>
    <dgm:cxn modelId="{2648E51C-9C0D-BF4C-801E-9DDAFBBC3414}" type="presOf" srcId="{F9469D69-5078-45F7-B4C6-BA5B490A5A44}" destId="{D719AB05-806F-D149-89F8-40D0FDB57342}" srcOrd="0" destOrd="0" presId="urn:microsoft.com/office/officeart/2005/8/layout/vList2"/>
    <dgm:cxn modelId="{08DB2A45-B659-4FDE-9AFC-A157DB29AB44}" srcId="{E92FA556-98EE-4429-B612-2D1D7AF5E6D4}" destId="{7ECDB3B6-1B15-459A-B334-D2538ABB7C98}" srcOrd="2" destOrd="0" parTransId="{5E7816C2-7DAB-4A3E-9628-6C967D7606C8}" sibTransId="{CC2B87DE-18D2-4177-B7E1-8A7703AD4476}"/>
    <dgm:cxn modelId="{485BA358-C40E-1545-AC28-87D2DA5A6161}" type="presOf" srcId="{7ECDB3B6-1B15-459A-B334-D2538ABB7C98}" destId="{00AA4635-2E6A-E74A-98DE-A613607E696A}" srcOrd="0" destOrd="0" presId="urn:microsoft.com/office/officeart/2005/8/layout/vList2"/>
    <dgm:cxn modelId="{38B0065C-B853-437D-87E3-51CA5B4DF1B4}" srcId="{E92FA556-98EE-4429-B612-2D1D7AF5E6D4}" destId="{9E1E18B4-B074-4D56-80D0-8268CD28C6C0}" srcOrd="1" destOrd="0" parTransId="{E423DDEE-44FB-4C2E-B403-C2FE8F46F49F}" sibTransId="{10DDF8F0-FF52-481D-941A-3F37216C0F67}"/>
    <dgm:cxn modelId="{132F9D79-1E1A-F949-8142-2008B5F6C447}" srcId="{E92FA556-98EE-4429-B612-2D1D7AF5E6D4}" destId="{1B89D2F2-73ED-BB43-A65A-5ADFED440DB1}" srcOrd="4" destOrd="0" parTransId="{D0361932-CC05-864B-A1D8-CE37E4BB6615}" sibTransId="{A92B239A-1646-7C42-93A2-BB16C9D80A32}"/>
    <dgm:cxn modelId="{3E3C1285-B51D-2040-83D8-50D4A76B29F1}" type="presOf" srcId="{1B89D2F2-73ED-BB43-A65A-5ADFED440DB1}" destId="{8B087F8A-0E68-C54C-A18C-AD139C601623}" srcOrd="0" destOrd="0" presId="urn:microsoft.com/office/officeart/2005/8/layout/vList2"/>
    <dgm:cxn modelId="{F8997F88-EC68-5643-98BC-523FBAD6ACDB}" type="presOf" srcId="{9E1E18B4-B074-4D56-80D0-8268CD28C6C0}" destId="{01813E86-726C-8346-9264-45FE069F8F78}" srcOrd="0" destOrd="0" presId="urn:microsoft.com/office/officeart/2005/8/layout/vList2"/>
    <dgm:cxn modelId="{CDB4FA8D-9486-455D-A921-58D9A75770FD}" srcId="{E92FA556-98EE-4429-B612-2D1D7AF5E6D4}" destId="{C4B0E3A5-CAF9-4983-AC30-894A6D0C1E7A}" srcOrd="0" destOrd="0" parTransId="{59EBB4F7-2913-4388-8AAF-9BDEF92C7752}" sibTransId="{197873B7-F820-430F-A689-242D4F0B63A2}"/>
    <dgm:cxn modelId="{5CDBFC9E-54A6-514F-9F24-EF7E7283AFBB}" type="presOf" srcId="{C4B0E3A5-CAF9-4983-AC30-894A6D0C1E7A}" destId="{E15B6E5A-14B1-C148-9F85-9775439E645A}" srcOrd="0" destOrd="0" presId="urn:microsoft.com/office/officeart/2005/8/layout/vList2"/>
    <dgm:cxn modelId="{A91A84D2-8481-4553-A4A7-B39A843AEC2C}" srcId="{E92FA556-98EE-4429-B612-2D1D7AF5E6D4}" destId="{F9469D69-5078-45F7-B4C6-BA5B490A5A44}" srcOrd="3" destOrd="0" parTransId="{C6210C1C-6AB4-464A-9255-93BD43851C85}" sibTransId="{3750199C-FB06-4740-BCCF-66E387474756}"/>
    <dgm:cxn modelId="{D32D8885-A1BF-E143-B4E5-090749267498}" type="presParOf" srcId="{397418E6-7431-4743-B892-81D66D847154}" destId="{E15B6E5A-14B1-C148-9F85-9775439E645A}" srcOrd="0" destOrd="0" presId="urn:microsoft.com/office/officeart/2005/8/layout/vList2"/>
    <dgm:cxn modelId="{9BC56A7A-93A5-A240-9FFF-F55A1B2310A0}" type="presParOf" srcId="{397418E6-7431-4743-B892-81D66D847154}" destId="{7B3BE3C2-EDE5-3F4E-A897-EAC48D223E8D}" srcOrd="1" destOrd="0" presId="urn:microsoft.com/office/officeart/2005/8/layout/vList2"/>
    <dgm:cxn modelId="{C6D49FBB-311D-C446-8DAF-F78E19082038}" type="presParOf" srcId="{397418E6-7431-4743-B892-81D66D847154}" destId="{01813E86-726C-8346-9264-45FE069F8F78}" srcOrd="2" destOrd="0" presId="urn:microsoft.com/office/officeart/2005/8/layout/vList2"/>
    <dgm:cxn modelId="{22823295-61C6-ED40-8340-03707FF2C809}" type="presParOf" srcId="{397418E6-7431-4743-B892-81D66D847154}" destId="{AC1B5E0B-A9C1-0E4E-9B93-38A9FCDB8D47}" srcOrd="3" destOrd="0" presId="urn:microsoft.com/office/officeart/2005/8/layout/vList2"/>
    <dgm:cxn modelId="{A7FC2CD2-B617-0C4E-9A02-83D3D11DBFCC}" type="presParOf" srcId="{397418E6-7431-4743-B892-81D66D847154}" destId="{00AA4635-2E6A-E74A-98DE-A613607E696A}" srcOrd="4" destOrd="0" presId="urn:microsoft.com/office/officeart/2005/8/layout/vList2"/>
    <dgm:cxn modelId="{238D4168-1EC2-CD4D-B377-B5B8259E8BBD}" type="presParOf" srcId="{397418E6-7431-4743-B892-81D66D847154}" destId="{C6B4C719-F140-FF4D-B4C4-FD37A9E39B22}" srcOrd="5" destOrd="0" presId="urn:microsoft.com/office/officeart/2005/8/layout/vList2"/>
    <dgm:cxn modelId="{3E2A52FC-9A0E-5640-84B4-DCFE6F01A57D}" type="presParOf" srcId="{397418E6-7431-4743-B892-81D66D847154}" destId="{D719AB05-806F-D149-89F8-40D0FDB57342}" srcOrd="6" destOrd="0" presId="urn:microsoft.com/office/officeart/2005/8/layout/vList2"/>
    <dgm:cxn modelId="{1AA8FAC5-6A98-9341-8DA1-A9550607A156}" type="presParOf" srcId="{397418E6-7431-4743-B892-81D66D847154}" destId="{70B96771-97DE-0243-BB3F-8828B13CA3A7}" srcOrd="7" destOrd="0" presId="urn:microsoft.com/office/officeart/2005/8/layout/vList2"/>
    <dgm:cxn modelId="{3E5D8D5B-7F9D-E24F-AB88-283139FDBAE1}" type="presParOf" srcId="{397418E6-7431-4743-B892-81D66D847154}" destId="{8B087F8A-0E68-C54C-A18C-AD139C60162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30A787-7CF7-4978-B06B-BE16C13219B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E33B76-C61D-4EAA-ABA4-98E7BC3DE533}">
      <dgm:prSet/>
      <dgm:spPr/>
      <dgm:t>
        <a:bodyPr/>
        <a:lstStyle/>
        <a:p>
          <a:r>
            <a:rPr lang="zh-CN"/>
            <a:t>有效期为</a:t>
          </a:r>
          <a:r>
            <a:rPr lang="en-US"/>
            <a:t>2</a:t>
          </a:r>
          <a:r>
            <a:rPr lang="zh-CN"/>
            <a:t>个月</a:t>
          </a:r>
          <a:endParaRPr lang="en-US"/>
        </a:p>
      </dgm:t>
    </dgm:pt>
    <dgm:pt modelId="{E094091B-8F54-4077-917E-D5637011E688}" cxnId="{8DCEAB9D-3FD5-4F97-8DA6-CDBF490D2EA2}" type="parTrans">
      <dgm:prSet/>
      <dgm:spPr/>
      <dgm:t>
        <a:bodyPr/>
        <a:lstStyle/>
        <a:p>
          <a:endParaRPr lang="en-US"/>
        </a:p>
      </dgm:t>
    </dgm:pt>
    <dgm:pt modelId="{3C9740E8-0D90-43D1-83EA-4A813145EC8C}" cxnId="{8DCEAB9D-3FD5-4F97-8DA6-CDBF490D2EA2}" type="sibTrans">
      <dgm:prSet/>
      <dgm:spPr/>
      <dgm:t>
        <a:bodyPr/>
        <a:lstStyle/>
        <a:p>
          <a:endParaRPr lang="en-US"/>
        </a:p>
      </dgm:t>
    </dgm:pt>
    <dgm:pt modelId="{7069B4B9-D9F7-42DB-BDDA-DD7A7B81C4E7}">
      <dgm:prSet/>
      <dgm:spPr/>
      <dgm:t>
        <a:bodyPr/>
        <a:lstStyle/>
        <a:p>
          <a:r>
            <a:rPr lang="zh-CN"/>
            <a:t>签到位置与医院距离不能超过</a:t>
          </a:r>
          <a:r>
            <a:rPr lang="en-US"/>
            <a:t>1</a:t>
          </a:r>
          <a:r>
            <a:rPr lang="zh-CN"/>
            <a:t>公里</a:t>
          </a:r>
          <a:endParaRPr lang="en-US"/>
        </a:p>
      </dgm:t>
    </dgm:pt>
    <dgm:pt modelId="{CA9F9AF5-6820-4015-B160-EB2A28EEE439}" cxnId="{7A4F4504-811B-4381-B209-96ED03176B79}" type="parTrans">
      <dgm:prSet/>
      <dgm:spPr/>
      <dgm:t>
        <a:bodyPr/>
        <a:lstStyle/>
        <a:p>
          <a:endParaRPr lang="en-US"/>
        </a:p>
      </dgm:t>
    </dgm:pt>
    <dgm:pt modelId="{1E1074A3-5114-4863-B1C5-F10122C40D26}" cxnId="{7A4F4504-811B-4381-B209-96ED03176B79}" type="sibTrans">
      <dgm:prSet/>
      <dgm:spPr/>
      <dgm:t>
        <a:bodyPr/>
        <a:lstStyle/>
        <a:p>
          <a:endParaRPr lang="en-US"/>
        </a:p>
      </dgm:t>
    </dgm:pt>
    <dgm:pt modelId="{57863BE6-820D-4290-B1E0-5FCA6B76EB12}">
      <dgm:prSet/>
      <dgm:spPr/>
      <dgm:t>
        <a:bodyPr/>
        <a:lstStyle/>
        <a:p>
          <a:r>
            <a:rPr lang="zh-CN"/>
            <a:t>每家医院每天拜访需要上传一张照片（必须包含医院大门）</a:t>
          </a:r>
          <a:endParaRPr lang="en-US"/>
        </a:p>
      </dgm:t>
    </dgm:pt>
    <dgm:pt modelId="{BEC379AE-6CCF-4B3C-AAB5-154EE727809B}" cxnId="{3088AFB3-0341-4E56-B7A0-2423ABF452DA}" type="parTrans">
      <dgm:prSet/>
      <dgm:spPr/>
      <dgm:t>
        <a:bodyPr/>
        <a:lstStyle/>
        <a:p>
          <a:endParaRPr lang="en-US"/>
        </a:p>
      </dgm:t>
    </dgm:pt>
    <dgm:pt modelId="{BD5E2194-A295-48A6-BC56-5472FA684C28}" cxnId="{3088AFB3-0341-4E56-B7A0-2423ABF452DA}" type="sibTrans">
      <dgm:prSet/>
      <dgm:spPr/>
      <dgm:t>
        <a:bodyPr/>
        <a:lstStyle/>
        <a:p>
          <a:endParaRPr lang="en-US"/>
        </a:p>
      </dgm:t>
    </dgm:pt>
    <dgm:pt modelId="{6521AEDA-84E5-405E-8B1F-2F2CD9595718}">
      <dgm:prSet/>
      <dgm:spPr/>
      <dgm:t>
        <a:bodyPr/>
        <a:lstStyle/>
        <a:p>
          <a:r>
            <a:rPr lang="zh-CN" dirty="0"/>
            <a:t>每位医生每天拜访最多一次，每周不超过三次</a:t>
          </a:r>
          <a:endParaRPr lang="en-US" dirty="0"/>
        </a:p>
      </dgm:t>
    </dgm:pt>
    <dgm:pt modelId="{EBC114C5-4BD1-4604-9D75-38F28D938291}" cxnId="{B87F45B0-18A2-4ACF-AC7E-DF49C72BE7A5}" type="parTrans">
      <dgm:prSet/>
      <dgm:spPr/>
      <dgm:t>
        <a:bodyPr/>
        <a:lstStyle/>
        <a:p>
          <a:endParaRPr lang="en-US"/>
        </a:p>
      </dgm:t>
    </dgm:pt>
    <dgm:pt modelId="{D3977C58-18FB-4A42-BD1C-C6997634AA1A}" cxnId="{B87F45B0-18A2-4ACF-AC7E-DF49C72BE7A5}" type="sibTrans">
      <dgm:prSet/>
      <dgm:spPr/>
      <dgm:t>
        <a:bodyPr/>
        <a:lstStyle/>
        <a:p>
          <a:endParaRPr lang="en-US"/>
        </a:p>
      </dgm:t>
    </dgm:pt>
    <dgm:pt modelId="{E64B15A8-F4F2-4A00-896D-1AAE4AD345B2}">
      <dgm:prSet/>
      <dgm:spPr/>
      <dgm:t>
        <a:bodyPr/>
        <a:lstStyle/>
        <a:p>
          <a:r>
            <a:rPr lang="zh-CN" dirty="0"/>
            <a:t>每天每位代表最多十条拜访</a:t>
          </a:r>
          <a:endParaRPr lang="en-US" dirty="0"/>
        </a:p>
      </dgm:t>
    </dgm:pt>
    <dgm:pt modelId="{BE721290-F08D-42B8-ABBF-27E89ABA180B}" cxnId="{A9E1D81A-5335-4C74-AC6F-5120D48F0233}" type="parTrans">
      <dgm:prSet/>
      <dgm:spPr/>
      <dgm:t>
        <a:bodyPr/>
        <a:lstStyle/>
        <a:p>
          <a:endParaRPr lang="en-US"/>
        </a:p>
      </dgm:t>
    </dgm:pt>
    <dgm:pt modelId="{8E506EF2-38B1-4B87-A5A8-AB1F6016F52A}" cxnId="{A9E1D81A-5335-4C74-AC6F-5120D48F0233}" type="sibTrans">
      <dgm:prSet/>
      <dgm:spPr/>
      <dgm:t>
        <a:bodyPr/>
        <a:lstStyle/>
        <a:p>
          <a:endParaRPr lang="en-US"/>
        </a:p>
      </dgm:t>
    </dgm:pt>
    <dgm:pt modelId="{0862DC1B-931F-422C-A831-D30FDD157AA4}">
      <dgm:prSet/>
      <dgm:spPr/>
      <dgm:t>
        <a:bodyPr/>
        <a:lstStyle/>
        <a:p>
          <a:r>
            <a:rPr lang="en-US" dirty="0" err="1"/>
            <a:t>费用</a:t>
          </a:r>
          <a:r>
            <a:rPr lang="zh-CN" altLang="en-US" dirty="0"/>
            <a:t>： </a:t>
          </a:r>
          <a:r>
            <a:rPr lang="en-US" dirty="0"/>
            <a:t>300</a:t>
          </a:r>
          <a:r>
            <a:rPr lang="zh-CN" dirty="0"/>
            <a:t>元</a:t>
          </a:r>
          <a:r>
            <a:rPr lang="en-US" dirty="0"/>
            <a:t>/</a:t>
          </a:r>
          <a:r>
            <a:rPr lang="zh-CN" dirty="0"/>
            <a:t>条</a:t>
          </a:r>
          <a:endParaRPr lang="en-US" dirty="0"/>
        </a:p>
      </dgm:t>
    </dgm:pt>
    <dgm:pt modelId="{3BEBFA3F-F9F5-4248-97ED-3244F9C1C933}" cxnId="{DB44D365-D5FA-40E2-A189-4A444E260EAA}" type="parTrans">
      <dgm:prSet/>
      <dgm:spPr/>
      <dgm:t>
        <a:bodyPr/>
        <a:lstStyle/>
        <a:p>
          <a:endParaRPr lang="en-US"/>
        </a:p>
      </dgm:t>
    </dgm:pt>
    <dgm:pt modelId="{53B37035-7FA0-4366-96A0-788CB7C6BFF5}" cxnId="{DB44D365-D5FA-40E2-A189-4A444E260EAA}" type="sibTrans">
      <dgm:prSet/>
      <dgm:spPr/>
      <dgm:t>
        <a:bodyPr/>
        <a:lstStyle/>
        <a:p>
          <a:endParaRPr lang="en-US"/>
        </a:p>
      </dgm:t>
    </dgm:pt>
    <dgm:pt modelId="{D4FC4273-754B-FB4A-B3F3-EFB9951074F8}" type="pres">
      <dgm:prSet presAssocID="{0F30A787-7CF7-4978-B06B-BE16C13219BA}" presName="linear" presStyleCnt="0">
        <dgm:presLayoutVars>
          <dgm:animLvl val="lvl"/>
          <dgm:resizeHandles val="exact"/>
        </dgm:presLayoutVars>
      </dgm:prSet>
      <dgm:spPr/>
    </dgm:pt>
    <dgm:pt modelId="{CFAE9D0A-5562-0D40-AEA6-4421E5785B20}" type="pres">
      <dgm:prSet presAssocID="{C1E33B76-C61D-4EAA-ABA4-98E7BC3DE53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C16D92-C8F2-F345-924B-9FBE49C52CCC}" type="pres">
      <dgm:prSet presAssocID="{3C9740E8-0D90-43D1-83EA-4A813145EC8C}" presName="spacer" presStyleCnt="0"/>
      <dgm:spPr/>
    </dgm:pt>
    <dgm:pt modelId="{139F9DA5-FEA4-BA4C-8FD6-852E4859B459}" type="pres">
      <dgm:prSet presAssocID="{7069B4B9-D9F7-42DB-BDDA-DD7A7B81C4E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15FB451-B85F-5A46-8C9A-CB93B7DD1CF5}" type="pres">
      <dgm:prSet presAssocID="{1E1074A3-5114-4863-B1C5-F10122C40D26}" presName="spacer" presStyleCnt="0"/>
      <dgm:spPr/>
    </dgm:pt>
    <dgm:pt modelId="{0EBF5677-BF32-D24D-A546-3B69EA507EF2}" type="pres">
      <dgm:prSet presAssocID="{57863BE6-820D-4290-B1E0-5FCA6B76EB1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EE5C86C-99FB-A543-8359-FB3E41719159}" type="pres">
      <dgm:prSet presAssocID="{BD5E2194-A295-48A6-BC56-5472FA684C28}" presName="spacer" presStyleCnt="0"/>
      <dgm:spPr/>
    </dgm:pt>
    <dgm:pt modelId="{D8694FD4-6766-D843-8DE0-CB922A98D5DE}" type="pres">
      <dgm:prSet presAssocID="{6521AEDA-84E5-405E-8B1F-2F2CD959571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2616DEA-1A2C-9D4C-9235-F336762C2F6B}" type="pres">
      <dgm:prSet presAssocID="{D3977C58-18FB-4A42-BD1C-C6997634AA1A}" presName="spacer" presStyleCnt="0"/>
      <dgm:spPr/>
    </dgm:pt>
    <dgm:pt modelId="{1C305CF6-ECEA-8343-9114-8F27E85C82C9}" type="pres">
      <dgm:prSet presAssocID="{E64B15A8-F4F2-4A00-896D-1AAE4AD345B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F42BE82-9841-0E4A-BC92-B01C59F42F99}" type="pres">
      <dgm:prSet presAssocID="{8E506EF2-38B1-4B87-A5A8-AB1F6016F52A}" presName="spacer" presStyleCnt="0"/>
      <dgm:spPr/>
    </dgm:pt>
    <dgm:pt modelId="{DBFECB2D-15D6-404E-9A9A-16A88BA2352F}" type="pres">
      <dgm:prSet presAssocID="{0862DC1B-931F-422C-A831-D30FDD157AA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A4F4504-811B-4381-B209-96ED03176B79}" srcId="{0F30A787-7CF7-4978-B06B-BE16C13219BA}" destId="{7069B4B9-D9F7-42DB-BDDA-DD7A7B81C4E7}" srcOrd="1" destOrd="0" parTransId="{CA9F9AF5-6820-4015-B160-EB2A28EEE439}" sibTransId="{1E1074A3-5114-4863-B1C5-F10122C40D26}"/>
    <dgm:cxn modelId="{8FAE6B1A-B1B0-D44F-B79F-623CB3A7F770}" type="presOf" srcId="{C1E33B76-C61D-4EAA-ABA4-98E7BC3DE533}" destId="{CFAE9D0A-5562-0D40-AEA6-4421E5785B20}" srcOrd="0" destOrd="0" presId="urn:microsoft.com/office/officeart/2005/8/layout/vList2"/>
    <dgm:cxn modelId="{A9E1D81A-5335-4C74-AC6F-5120D48F0233}" srcId="{0F30A787-7CF7-4978-B06B-BE16C13219BA}" destId="{E64B15A8-F4F2-4A00-896D-1AAE4AD345B2}" srcOrd="4" destOrd="0" parTransId="{BE721290-F08D-42B8-ABBF-27E89ABA180B}" sibTransId="{8E506EF2-38B1-4B87-A5A8-AB1F6016F52A}"/>
    <dgm:cxn modelId="{5B43B81C-0982-1046-B483-34D87298B783}" type="presOf" srcId="{7069B4B9-D9F7-42DB-BDDA-DD7A7B81C4E7}" destId="{139F9DA5-FEA4-BA4C-8FD6-852E4859B459}" srcOrd="0" destOrd="0" presId="urn:microsoft.com/office/officeart/2005/8/layout/vList2"/>
    <dgm:cxn modelId="{C3D7C737-6C08-E34F-832A-ECCE170D50B4}" type="presOf" srcId="{6521AEDA-84E5-405E-8B1F-2F2CD9595718}" destId="{D8694FD4-6766-D843-8DE0-CB922A98D5DE}" srcOrd="0" destOrd="0" presId="urn:microsoft.com/office/officeart/2005/8/layout/vList2"/>
    <dgm:cxn modelId="{DB44D365-D5FA-40E2-A189-4A444E260EAA}" srcId="{0F30A787-7CF7-4978-B06B-BE16C13219BA}" destId="{0862DC1B-931F-422C-A831-D30FDD157AA4}" srcOrd="5" destOrd="0" parTransId="{3BEBFA3F-F9F5-4248-97ED-3244F9C1C933}" sibTransId="{53B37035-7FA0-4366-96A0-788CB7C6BFF5}"/>
    <dgm:cxn modelId="{0C39656C-4466-AB40-A78D-28C5E3538469}" type="presOf" srcId="{E64B15A8-F4F2-4A00-896D-1AAE4AD345B2}" destId="{1C305CF6-ECEA-8343-9114-8F27E85C82C9}" srcOrd="0" destOrd="0" presId="urn:microsoft.com/office/officeart/2005/8/layout/vList2"/>
    <dgm:cxn modelId="{4DB7DD71-BE66-8841-834D-CF9613E539EC}" type="presOf" srcId="{57863BE6-820D-4290-B1E0-5FCA6B76EB12}" destId="{0EBF5677-BF32-D24D-A546-3B69EA507EF2}" srcOrd="0" destOrd="0" presId="urn:microsoft.com/office/officeart/2005/8/layout/vList2"/>
    <dgm:cxn modelId="{17E3598D-F89B-9141-A01C-CA9042AEC763}" type="presOf" srcId="{0862DC1B-931F-422C-A831-D30FDD157AA4}" destId="{DBFECB2D-15D6-404E-9A9A-16A88BA2352F}" srcOrd="0" destOrd="0" presId="urn:microsoft.com/office/officeart/2005/8/layout/vList2"/>
    <dgm:cxn modelId="{8DCEAB9D-3FD5-4F97-8DA6-CDBF490D2EA2}" srcId="{0F30A787-7CF7-4978-B06B-BE16C13219BA}" destId="{C1E33B76-C61D-4EAA-ABA4-98E7BC3DE533}" srcOrd="0" destOrd="0" parTransId="{E094091B-8F54-4077-917E-D5637011E688}" sibTransId="{3C9740E8-0D90-43D1-83EA-4A813145EC8C}"/>
    <dgm:cxn modelId="{B87F45B0-18A2-4ACF-AC7E-DF49C72BE7A5}" srcId="{0F30A787-7CF7-4978-B06B-BE16C13219BA}" destId="{6521AEDA-84E5-405E-8B1F-2F2CD9595718}" srcOrd="3" destOrd="0" parTransId="{EBC114C5-4BD1-4604-9D75-38F28D938291}" sibTransId="{D3977C58-18FB-4A42-BD1C-C6997634AA1A}"/>
    <dgm:cxn modelId="{3088AFB3-0341-4E56-B7A0-2423ABF452DA}" srcId="{0F30A787-7CF7-4978-B06B-BE16C13219BA}" destId="{57863BE6-820D-4290-B1E0-5FCA6B76EB12}" srcOrd="2" destOrd="0" parTransId="{BEC379AE-6CCF-4B3C-AAB5-154EE727809B}" sibTransId="{BD5E2194-A295-48A6-BC56-5472FA684C28}"/>
    <dgm:cxn modelId="{88827FEB-3355-C64D-82B9-799493C5659E}" type="presOf" srcId="{0F30A787-7CF7-4978-B06B-BE16C13219BA}" destId="{D4FC4273-754B-FB4A-B3F3-EFB9951074F8}" srcOrd="0" destOrd="0" presId="urn:microsoft.com/office/officeart/2005/8/layout/vList2"/>
    <dgm:cxn modelId="{01423CB6-20E3-8448-B966-2DA42F0E1E06}" type="presParOf" srcId="{D4FC4273-754B-FB4A-B3F3-EFB9951074F8}" destId="{CFAE9D0A-5562-0D40-AEA6-4421E5785B20}" srcOrd="0" destOrd="0" presId="urn:microsoft.com/office/officeart/2005/8/layout/vList2"/>
    <dgm:cxn modelId="{CE2D121C-E78B-2740-A6BF-BDD847625AE5}" type="presParOf" srcId="{D4FC4273-754B-FB4A-B3F3-EFB9951074F8}" destId="{C3C16D92-C8F2-F345-924B-9FBE49C52CCC}" srcOrd="1" destOrd="0" presId="urn:microsoft.com/office/officeart/2005/8/layout/vList2"/>
    <dgm:cxn modelId="{45C6DA9D-9535-8942-B428-C2954A25D630}" type="presParOf" srcId="{D4FC4273-754B-FB4A-B3F3-EFB9951074F8}" destId="{139F9DA5-FEA4-BA4C-8FD6-852E4859B459}" srcOrd="2" destOrd="0" presId="urn:microsoft.com/office/officeart/2005/8/layout/vList2"/>
    <dgm:cxn modelId="{D3012B66-6173-7A40-9D52-433E69945F6D}" type="presParOf" srcId="{D4FC4273-754B-FB4A-B3F3-EFB9951074F8}" destId="{615FB451-B85F-5A46-8C9A-CB93B7DD1CF5}" srcOrd="3" destOrd="0" presId="urn:microsoft.com/office/officeart/2005/8/layout/vList2"/>
    <dgm:cxn modelId="{2FDAE5B9-2400-564D-9D2E-CB2DF2D45CC6}" type="presParOf" srcId="{D4FC4273-754B-FB4A-B3F3-EFB9951074F8}" destId="{0EBF5677-BF32-D24D-A546-3B69EA507EF2}" srcOrd="4" destOrd="0" presId="urn:microsoft.com/office/officeart/2005/8/layout/vList2"/>
    <dgm:cxn modelId="{8E4A6192-55D7-5145-B2AC-E530B021A8AE}" type="presParOf" srcId="{D4FC4273-754B-FB4A-B3F3-EFB9951074F8}" destId="{2EE5C86C-99FB-A543-8359-FB3E41719159}" srcOrd="5" destOrd="0" presId="urn:microsoft.com/office/officeart/2005/8/layout/vList2"/>
    <dgm:cxn modelId="{1394444E-6C88-7A4A-AA21-1830ECD7812E}" type="presParOf" srcId="{D4FC4273-754B-FB4A-B3F3-EFB9951074F8}" destId="{D8694FD4-6766-D843-8DE0-CB922A98D5DE}" srcOrd="6" destOrd="0" presId="urn:microsoft.com/office/officeart/2005/8/layout/vList2"/>
    <dgm:cxn modelId="{C41FAD60-732E-4B4C-8790-1A653194E709}" type="presParOf" srcId="{D4FC4273-754B-FB4A-B3F3-EFB9951074F8}" destId="{52616DEA-1A2C-9D4C-9235-F336762C2F6B}" srcOrd="7" destOrd="0" presId="urn:microsoft.com/office/officeart/2005/8/layout/vList2"/>
    <dgm:cxn modelId="{6C7740B8-0620-244D-A1F9-7C6AAD6E89D3}" type="presParOf" srcId="{D4FC4273-754B-FB4A-B3F3-EFB9951074F8}" destId="{1C305CF6-ECEA-8343-9114-8F27E85C82C9}" srcOrd="8" destOrd="0" presId="urn:microsoft.com/office/officeart/2005/8/layout/vList2"/>
    <dgm:cxn modelId="{AD49C2D0-A239-7641-820A-2D0E4EBF615D}" type="presParOf" srcId="{D4FC4273-754B-FB4A-B3F3-EFB9951074F8}" destId="{DF42BE82-9841-0E4A-BC92-B01C59F42F99}" srcOrd="9" destOrd="0" presId="urn:microsoft.com/office/officeart/2005/8/layout/vList2"/>
    <dgm:cxn modelId="{0AAD8C7F-80AB-DB4E-AAF9-6BD92929C148}" type="presParOf" srcId="{D4FC4273-754B-FB4A-B3F3-EFB9951074F8}" destId="{DBFECB2D-15D6-404E-9A9A-16A88BA2352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4ABF1-4D50-432E-9AF8-29BE69243D9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4B8077-BB59-4078-A0B6-34D377C793BD}">
      <dgm:prSet/>
      <dgm:spPr/>
      <dgm:t>
        <a:bodyPr/>
        <a:lstStyle/>
        <a:p>
          <a:r>
            <a:rPr lang="zh-CN"/>
            <a:t>有效期为</a:t>
          </a:r>
          <a:r>
            <a:rPr lang="en-US"/>
            <a:t>2</a:t>
          </a:r>
          <a:r>
            <a:rPr lang="zh-CN"/>
            <a:t>个月</a:t>
          </a:r>
          <a:endParaRPr lang="en-US"/>
        </a:p>
      </dgm:t>
    </dgm:pt>
    <dgm:pt modelId="{A183092E-508C-4BF7-8112-2C704E7A1EA1}" cxnId="{A73B866F-8CB1-48B7-BD8F-6ACCF37F48EC}" type="parTrans">
      <dgm:prSet/>
      <dgm:spPr/>
      <dgm:t>
        <a:bodyPr/>
        <a:lstStyle/>
        <a:p>
          <a:endParaRPr lang="en-US"/>
        </a:p>
      </dgm:t>
    </dgm:pt>
    <dgm:pt modelId="{737ACCFA-242E-4555-8C44-049A11D6C7F0}" cxnId="{A73B866F-8CB1-48B7-BD8F-6ACCF37F48EC}" type="sibTrans">
      <dgm:prSet/>
      <dgm:spPr/>
      <dgm:t>
        <a:bodyPr/>
        <a:lstStyle/>
        <a:p>
          <a:endParaRPr lang="en-US"/>
        </a:p>
      </dgm:t>
    </dgm:pt>
    <dgm:pt modelId="{22539D80-BDF6-4795-BD6E-AD7D90D0D954}">
      <dgm:prSet/>
      <dgm:spPr/>
      <dgm:t>
        <a:bodyPr/>
        <a:lstStyle/>
        <a:p>
          <a:r>
            <a:rPr lang="zh-CN"/>
            <a:t>照片两张：</a:t>
          </a:r>
          <a:endParaRPr lang="en-US"/>
        </a:p>
      </dgm:t>
    </dgm:pt>
    <dgm:pt modelId="{38EC7560-EBC3-488C-847E-96FEFECA451C}" cxnId="{0897C384-D521-45A7-84C4-F713B3136545}" type="parTrans">
      <dgm:prSet/>
      <dgm:spPr/>
      <dgm:t>
        <a:bodyPr/>
        <a:lstStyle/>
        <a:p>
          <a:endParaRPr lang="en-US"/>
        </a:p>
      </dgm:t>
    </dgm:pt>
    <dgm:pt modelId="{FA3E0B85-61D1-4EA4-A03E-1E0398EEA5C7}" cxnId="{0897C384-D521-45A7-84C4-F713B3136545}" type="sibTrans">
      <dgm:prSet/>
      <dgm:spPr/>
      <dgm:t>
        <a:bodyPr/>
        <a:lstStyle/>
        <a:p>
          <a:endParaRPr lang="en-US"/>
        </a:p>
      </dgm:t>
    </dgm:pt>
    <dgm:pt modelId="{ADCEF7C9-32D0-48FF-B1A8-D94B92FE7AEE}">
      <dgm:prSet/>
      <dgm:spPr/>
      <dgm:t>
        <a:bodyPr/>
        <a:lstStyle/>
        <a:p>
          <a:r>
            <a:rPr lang="zh-CN" dirty="0"/>
            <a:t>签到表照片</a:t>
          </a:r>
          <a:endParaRPr lang="en-US" dirty="0"/>
        </a:p>
      </dgm:t>
    </dgm:pt>
    <dgm:pt modelId="{2EDDD480-E6E5-47E2-84B9-1614EC86F181}" cxnId="{60851217-7849-448A-96C2-D0ACC6C7BF4E}" type="parTrans">
      <dgm:prSet/>
      <dgm:spPr/>
      <dgm:t>
        <a:bodyPr/>
        <a:lstStyle/>
        <a:p>
          <a:endParaRPr lang="en-US"/>
        </a:p>
      </dgm:t>
    </dgm:pt>
    <dgm:pt modelId="{A144E92D-4634-444E-9F57-2FE0B936419D}" cxnId="{60851217-7849-448A-96C2-D0ACC6C7BF4E}" type="sibTrans">
      <dgm:prSet/>
      <dgm:spPr/>
      <dgm:t>
        <a:bodyPr/>
        <a:lstStyle/>
        <a:p>
          <a:endParaRPr lang="en-US"/>
        </a:p>
      </dgm:t>
    </dgm:pt>
    <dgm:pt modelId="{0CDC9257-DA24-41D7-B9F9-8609E4284A88}">
      <dgm:prSet/>
      <dgm:spPr/>
      <dgm:t>
        <a:bodyPr/>
        <a:lstStyle/>
        <a:p>
          <a:r>
            <a:rPr lang="zh-CN" dirty="0"/>
            <a:t>产品</a:t>
          </a:r>
          <a:r>
            <a:rPr lang="en-US" dirty="0"/>
            <a:t>PPT</a:t>
          </a:r>
          <a:r>
            <a:rPr lang="zh-CN" dirty="0"/>
            <a:t>与参会医务人员同框（可多张）</a:t>
          </a:r>
          <a:endParaRPr lang="en-US" dirty="0"/>
        </a:p>
      </dgm:t>
    </dgm:pt>
    <dgm:pt modelId="{54D8DD03-CC20-4FC9-8FC3-2A97382F63C0}" cxnId="{ADCACDF4-13E8-4F1C-877D-211F0FA4BFF4}" type="parTrans">
      <dgm:prSet/>
      <dgm:spPr/>
      <dgm:t>
        <a:bodyPr/>
        <a:lstStyle/>
        <a:p>
          <a:endParaRPr lang="en-US"/>
        </a:p>
      </dgm:t>
    </dgm:pt>
    <dgm:pt modelId="{538B438A-C6A8-4FEA-851F-181F8D0E65B7}" cxnId="{ADCACDF4-13E8-4F1C-877D-211F0FA4BFF4}" type="sibTrans">
      <dgm:prSet/>
      <dgm:spPr/>
      <dgm:t>
        <a:bodyPr/>
        <a:lstStyle/>
        <a:p>
          <a:endParaRPr lang="en-US"/>
        </a:p>
      </dgm:t>
    </dgm:pt>
    <dgm:pt modelId="{F6761CF2-58BE-45B4-841A-705C98498CF1}">
      <dgm:prSet/>
      <dgm:spPr/>
      <dgm:t>
        <a:bodyPr/>
        <a:lstStyle/>
        <a:p>
          <a:r>
            <a:rPr kumimoji="1" lang="zh-CN"/>
            <a:t>添加会议参加人数必须与签到表人数相匹配</a:t>
          </a:r>
          <a:endParaRPr lang="en-US"/>
        </a:p>
      </dgm:t>
    </dgm:pt>
    <dgm:pt modelId="{6182C245-21D2-4989-B961-E02449CD4738}" cxnId="{A7032A4C-E0CF-4E0E-8F99-56929B271D9A}" type="parTrans">
      <dgm:prSet/>
      <dgm:spPr/>
      <dgm:t>
        <a:bodyPr/>
        <a:lstStyle/>
        <a:p>
          <a:endParaRPr lang="en-US"/>
        </a:p>
      </dgm:t>
    </dgm:pt>
    <dgm:pt modelId="{BB0FC830-8FD7-4D97-8687-CB05DAADCDDE}" cxnId="{A7032A4C-E0CF-4E0E-8F99-56929B271D9A}" type="sibTrans">
      <dgm:prSet/>
      <dgm:spPr/>
      <dgm:t>
        <a:bodyPr/>
        <a:lstStyle/>
        <a:p>
          <a:endParaRPr lang="en-US"/>
        </a:p>
      </dgm:t>
    </dgm:pt>
    <dgm:pt modelId="{4AA42AF3-C6B9-4D53-BE59-5E9D25FC0DE8}">
      <dgm:prSet/>
      <dgm:spPr/>
      <dgm:t>
        <a:bodyPr/>
        <a:lstStyle/>
        <a:p>
          <a:r>
            <a:rPr kumimoji="1" lang="en-US" dirty="0" err="1"/>
            <a:t>费用</a:t>
          </a:r>
          <a:r>
            <a:rPr kumimoji="1" lang="zh-CN" altLang="en-US" dirty="0"/>
            <a:t>：</a:t>
          </a:r>
          <a:r>
            <a:rPr kumimoji="1" lang="en-US" dirty="0"/>
            <a:t>500</a:t>
          </a:r>
          <a:r>
            <a:rPr kumimoji="1" lang="zh-CN" dirty="0"/>
            <a:t>元</a:t>
          </a:r>
          <a:r>
            <a:rPr kumimoji="1" lang="en-US"/>
            <a:t>/</a:t>
          </a:r>
          <a:r>
            <a:rPr kumimoji="1" lang="zh-CN"/>
            <a:t>人</a:t>
          </a:r>
          <a:endParaRPr lang="en-US" dirty="0"/>
        </a:p>
      </dgm:t>
    </dgm:pt>
    <dgm:pt modelId="{80FA15D0-8042-43AD-8069-12BCC577704A}" cxnId="{407E18A2-8F51-40F5-924F-ABE8903A4FD8}" type="parTrans">
      <dgm:prSet/>
      <dgm:spPr/>
      <dgm:t>
        <a:bodyPr/>
        <a:lstStyle/>
        <a:p>
          <a:endParaRPr lang="en-US"/>
        </a:p>
      </dgm:t>
    </dgm:pt>
    <dgm:pt modelId="{70ADD7AF-6890-4911-AAA0-8A50EF945BD8}" cxnId="{407E18A2-8F51-40F5-924F-ABE8903A4FD8}" type="sibTrans">
      <dgm:prSet/>
      <dgm:spPr/>
      <dgm:t>
        <a:bodyPr/>
        <a:lstStyle/>
        <a:p>
          <a:endParaRPr lang="en-US"/>
        </a:p>
      </dgm:t>
    </dgm:pt>
    <dgm:pt modelId="{6792EBB0-CF48-1247-9A3D-FDCF6C79141B}">
      <dgm:prSet/>
      <dgm:spPr/>
      <dgm:t>
        <a:bodyPr/>
        <a:lstStyle/>
        <a:p>
          <a:r>
            <a:rPr kumimoji="1" lang="zh-CN"/>
            <a:t>每场会议不超过</a:t>
          </a:r>
          <a:r>
            <a:rPr kumimoji="1" lang="en-US"/>
            <a:t>20</a:t>
          </a:r>
          <a:r>
            <a:rPr kumimoji="1" lang="zh-CN"/>
            <a:t>人</a:t>
          </a:r>
          <a:endParaRPr lang="zh-CN" altLang="en-US"/>
        </a:p>
      </dgm:t>
    </dgm:pt>
    <dgm:pt modelId="{1985D311-C65D-A946-89E2-6C45C9B0C0E5}" cxnId="{93033F41-E0D7-A74B-8269-EED001D32AF3}" type="parTrans">
      <dgm:prSet/>
      <dgm:spPr/>
      <dgm:t>
        <a:bodyPr/>
        <a:lstStyle/>
        <a:p>
          <a:endParaRPr lang="zh-CN" altLang="en-US"/>
        </a:p>
      </dgm:t>
    </dgm:pt>
    <dgm:pt modelId="{B53D6DF6-2F4C-D845-B25D-E32E15E6EC49}" cxnId="{93033F41-E0D7-A74B-8269-EED001D32AF3}" type="sibTrans">
      <dgm:prSet/>
      <dgm:spPr/>
      <dgm:t>
        <a:bodyPr/>
        <a:lstStyle/>
        <a:p>
          <a:endParaRPr lang="zh-CN" altLang="en-US"/>
        </a:p>
      </dgm:t>
    </dgm:pt>
    <dgm:pt modelId="{BE04103C-769C-45A2-84CD-4A2FEF1EEEC1}">
      <dgm:prSet/>
      <dgm:spPr/>
      <dgm:t>
        <a:bodyPr/>
        <a:lstStyle/>
        <a:p>
          <a:r>
            <a:rPr lang="en-US" dirty="0"/>
            <a:t>不超过</a:t>
          </a:r>
          <a:r>
            <a:rPr lang="en-US" altLang="zh-CN" dirty="0"/>
            <a:t>5</a:t>
          </a:r>
          <a:r>
            <a:rPr lang="zh-CN" altLang="en-US" dirty="0"/>
            <a:t>场</a:t>
          </a:r>
          <a:r>
            <a:rPr lang="en-US" altLang="zh-CN" dirty="0"/>
            <a:t>/</a:t>
          </a:r>
          <a:r>
            <a:rPr lang="zh-CN" altLang="en-US" dirty="0"/>
            <a:t>医院</a:t>
          </a:r>
          <a:r>
            <a:rPr lang="en-US" altLang="zh-CN" dirty="0"/>
            <a:t>/</a:t>
          </a:r>
          <a:r>
            <a:rPr lang="zh-CN" altLang="en-US" dirty="0"/>
            <a:t>产品</a:t>
          </a:r>
          <a:r>
            <a:rPr lang="en-US" altLang="zh-CN" dirty="0"/>
            <a:t>/</a:t>
          </a:r>
          <a:r>
            <a:rPr lang="zh-CN" altLang="en-US" dirty="0"/>
            <a:t>月</a:t>
          </a:r>
          <a:endParaRPr lang="en-US" dirty="0"/>
        </a:p>
      </dgm:t>
    </dgm:pt>
    <dgm:pt modelId="{34F9A1E5-FCD8-46E0-97A3-68E6E86AFAE9}" cxnId="{0D47DE46-4365-4685-A98E-46C7A5AC22B6}" type="sibTrans">
      <dgm:prSet/>
      <dgm:spPr/>
      <dgm:t>
        <a:bodyPr/>
        <a:lstStyle/>
        <a:p>
          <a:endParaRPr lang="en-US"/>
        </a:p>
      </dgm:t>
    </dgm:pt>
    <dgm:pt modelId="{1C14D903-CEC5-4A0A-93B6-E36B4B74F2EE}" cxnId="{0D47DE46-4365-4685-A98E-46C7A5AC22B6}" type="parTrans">
      <dgm:prSet/>
      <dgm:spPr/>
      <dgm:t>
        <a:bodyPr/>
        <a:lstStyle/>
        <a:p>
          <a:endParaRPr lang="en-US"/>
        </a:p>
      </dgm:t>
    </dgm:pt>
    <dgm:pt modelId="{D1EEDD43-6F56-A845-8EE3-2E3DA7E95FB1}" type="pres">
      <dgm:prSet presAssocID="{FBA4ABF1-4D50-432E-9AF8-29BE69243D9F}" presName="linear" presStyleCnt="0">
        <dgm:presLayoutVars>
          <dgm:animLvl val="lvl"/>
          <dgm:resizeHandles val="exact"/>
        </dgm:presLayoutVars>
      </dgm:prSet>
      <dgm:spPr/>
    </dgm:pt>
    <dgm:pt modelId="{061CCB10-1E40-AF4E-A44F-FC8857E686BD}" type="pres">
      <dgm:prSet presAssocID="{D34B8077-BB59-4078-A0B6-34D377C793BD}" presName="parentText" presStyleLbl="node1" presStyleIdx="0" presStyleCnt="6" custLinFactY="-55366" custLinFactNeighborX="0" custLinFactNeighborY="-100000">
        <dgm:presLayoutVars>
          <dgm:chMax val="0"/>
          <dgm:bulletEnabled val="1"/>
        </dgm:presLayoutVars>
      </dgm:prSet>
      <dgm:spPr/>
    </dgm:pt>
    <dgm:pt modelId="{D98CBCD5-D646-D14C-83E6-A26AF1BBA987}" type="pres">
      <dgm:prSet presAssocID="{737ACCFA-242E-4555-8C44-049A11D6C7F0}" presName="spacer" presStyleCnt="0"/>
      <dgm:spPr/>
    </dgm:pt>
    <dgm:pt modelId="{DBABFF91-72B8-8F4C-93DF-03F353C229A3}" type="pres">
      <dgm:prSet presAssocID="{6792EBB0-CF48-1247-9A3D-FDCF6C79141B}" presName="parentText" presStyleLbl="node1" presStyleIdx="1" presStyleCnt="6" custLinFactY="262375" custLinFactNeighborX="0" custLinFactNeighborY="300000">
        <dgm:presLayoutVars>
          <dgm:chMax val="0"/>
          <dgm:bulletEnabled val="1"/>
        </dgm:presLayoutVars>
      </dgm:prSet>
      <dgm:spPr/>
    </dgm:pt>
    <dgm:pt modelId="{76189824-FA87-E34B-877B-EDCFF5CAC0DD}" type="pres">
      <dgm:prSet presAssocID="{B53D6DF6-2F4C-D845-B25D-E32E15E6EC49}" presName="spacer" presStyleCnt="0"/>
      <dgm:spPr/>
    </dgm:pt>
    <dgm:pt modelId="{FE2D838E-F0CB-D740-9125-726C96FA9674}" type="pres">
      <dgm:prSet presAssocID="{22539D80-BDF6-4795-BD6E-AD7D90D0D954}" presName="parentText" presStyleLbl="node1" presStyleIdx="2" presStyleCnt="6" custLinFactY="-29878" custLinFactNeighborX="0" custLinFactNeighborY="-100000">
        <dgm:presLayoutVars>
          <dgm:chMax val="0"/>
          <dgm:bulletEnabled val="1"/>
        </dgm:presLayoutVars>
      </dgm:prSet>
      <dgm:spPr/>
    </dgm:pt>
    <dgm:pt modelId="{B42EE271-954A-7E42-9936-9EDEA6C4BD5A}" type="pres">
      <dgm:prSet presAssocID="{22539D80-BDF6-4795-BD6E-AD7D90D0D954}" presName="childText" presStyleLbl="revTx" presStyleIdx="0" presStyleCnt="1" custLinFactY="-15641" custLinFactNeighborX="0" custLinFactNeighborY="-100000">
        <dgm:presLayoutVars>
          <dgm:bulletEnabled val="1"/>
        </dgm:presLayoutVars>
      </dgm:prSet>
      <dgm:spPr/>
    </dgm:pt>
    <dgm:pt modelId="{A6389FC3-B445-3348-B1E9-25DF7CF95ADA}" type="pres">
      <dgm:prSet presAssocID="{F6761CF2-58BE-45B4-841A-705C98498CF1}" presName="parentText" presStyleLbl="node1" presStyleIdx="3" presStyleCnt="6" custLinFactY="-100000" custLinFactNeighborX="0" custLinFactNeighborY="-199026">
        <dgm:presLayoutVars>
          <dgm:chMax val="0"/>
          <dgm:bulletEnabled val="1"/>
        </dgm:presLayoutVars>
      </dgm:prSet>
      <dgm:spPr/>
    </dgm:pt>
    <dgm:pt modelId="{F7D79370-8451-6545-8F5E-2E7B8F9803F7}" type="pres">
      <dgm:prSet presAssocID="{BB0FC830-8FD7-4D97-8687-CB05DAADCDDE}" presName="spacer" presStyleCnt="0"/>
      <dgm:spPr/>
    </dgm:pt>
    <dgm:pt modelId="{FD035857-E931-3843-AC6D-BD1295B9565B}" type="pres">
      <dgm:prSet presAssocID="{4AA42AF3-C6B9-4D53-BE59-5E9D25FC0DE8}" presName="parentText" presStyleLbl="node1" presStyleIdx="4" presStyleCnt="6" custLinFactY="90115" custLinFactNeighborX="0" custLinFactNeighborY="100000">
        <dgm:presLayoutVars>
          <dgm:chMax val="0"/>
          <dgm:bulletEnabled val="1"/>
        </dgm:presLayoutVars>
      </dgm:prSet>
      <dgm:spPr/>
    </dgm:pt>
    <dgm:pt modelId="{4FFF0188-6FDC-C64B-8BB8-24C767209ABE}" type="pres">
      <dgm:prSet presAssocID="{70ADD7AF-6890-4911-AAA0-8A50EF945BD8}" presName="spacer" presStyleCnt="0"/>
      <dgm:spPr/>
    </dgm:pt>
    <dgm:pt modelId="{D2FFD7BF-B350-0046-BB7A-7DFA12CC28CB}" type="pres">
      <dgm:prSet presAssocID="{BE04103C-769C-45A2-84CD-4A2FEF1EEEC1}" presName="parentText" presStyleLbl="node1" presStyleIdx="5" presStyleCnt="6" custLinFactY="-101406" custLinFactNeighborX="0" custLinFactNeighborY="-200000">
        <dgm:presLayoutVars>
          <dgm:chMax val="0"/>
          <dgm:bulletEnabled val="1"/>
        </dgm:presLayoutVars>
      </dgm:prSet>
      <dgm:spPr/>
    </dgm:pt>
  </dgm:ptLst>
  <dgm:cxnLst>
    <dgm:cxn modelId="{9351CA08-A169-5349-BF05-161C846268E2}" type="presOf" srcId="{D34B8077-BB59-4078-A0B6-34D377C793BD}" destId="{061CCB10-1E40-AF4E-A44F-FC8857E686BD}" srcOrd="0" destOrd="0" presId="urn:microsoft.com/office/officeart/2005/8/layout/vList2"/>
    <dgm:cxn modelId="{60851217-7849-448A-96C2-D0ACC6C7BF4E}" srcId="{22539D80-BDF6-4795-BD6E-AD7D90D0D954}" destId="{ADCEF7C9-32D0-48FF-B1A8-D94B92FE7AEE}" srcOrd="0" destOrd="0" parTransId="{2EDDD480-E6E5-47E2-84B9-1614EC86F181}" sibTransId="{A144E92D-4634-444E-9F57-2FE0B936419D}"/>
    <dgm:cxn modelId="{98DE2531-EC84-3C4F-BF2F-8C7E4C7EB534}" type="presOf" srcId="{ADCEF7C9-32D0-48FF-B1A8-D94B92FE7AEE}" destId="{B42EE271-954A-7E42-9936-9EDEA6C4BD5A}" srcOrd="0" destOrd="0" presId="urn:microsoft.com/office/officeart/2005/8/layout/vList2"/>
    <dgm:cxn modelId="{2B2F6F40-1B4E-874A-910D-2DBFEC386FFC}" type="presOf" srcId="{FBA4ABF1-4D50-432E-9AF8-29BE69243D9F}" destId="{D1EEDD43-6F56-A845-8EE3-2E3DA7E95FB1}" srcOrd="0" destOrd="0" presId="urn:microsoft.com/office/officeart/2005/8/layout/vList2"/>
    <dgm:cxn modelId="{93033F41-E0D7-A74B-8269-EED001D32AF3}" srcId="{FBA4ABF1-4D50-432E-9AF8-29BE69243D9F}" destId="{6792EBB0-CF48-1247-9A3D-FDCF6C79141B}" srcOrd="1" destOrd="0" parTransId="{1985D311-C65D-A946-89E2-6C45C9B0C0E5}" sibTransId="{B53D6DF6-2F4C-D845-B25D-E32E15E6EC49}"/>
    <dgm:cxn modelId="{271B7943-0F30-6E48-8BA3-CC15DE920329}" type="presOf" srcId="{4AA42AF3-C6B9-4D53-BE59-5E9D25FC0DE8}" destId="{FD035857-E931-3843-AC6D-BD1295B9565B}" srcOrd="0" destOrd="0" presId="urn:microsoft.com/office/officeart/2005/8/layout/vList2"/>
    <dgm:cxn modelId="{0D47DE46-4365-4685-A98E-46C7A5AC22B6}" srcId="{FBA4ABF1-4D50-432E-9AF8-29BE69243D9F}" destId="{BE04103C-769C-45A2-84CD-4A2FEF1EEEC1}" srcOrd="5" destOrd="0" parTransId="{1C14D903-CEC5-4A0A-93B6-E36B4B74F2EE}" sibTransId="{34F9A1E5-FCD8-46E0-97A3-68E6E86AFAE9}"/>
    <dgm:cxn modelId="{A7032A4C-E0CF-4E0E-8F99-56929B271D9A}" srcId="{FBA4ABF1-4D50-432E-9AF8-29BE69243D9F}" destId="{F6761CF2-58BE-45B4-841A-705C98498CF1}" srcOrd="3" destOrd="0" parTransId="{6182C245-21D2-4989-B961-E02449CD4738}" sibTransId="{BB0FC830-8FD7-4D97-8687-CB05DAADCDDE}"/>
    <dgm:cxn modelId="{5FE3B66B-1721-3249-85BC-744B4D90686D}" type="presOf" srcId="{0CDC9257-DA24-41D7-B9F9-8609E4284A88}" destId="{B42EE271-954A-7E42-9936-9EDEA6C4BD5A}" srcOrd="0" destOrd="1" presId="urn:microsoft.com/office/officeart/2005/8/layout/vList2"/>
    <dgm:cxn modelId="{A73B866F-8CB1-48B7-BD8F-6ACCF37F48EC}" srcId="{FBA4ABF1-4D50-432E-9AF8-29BE69243D9F}" destId="{D34B8077-BB59-4078-A0B6-34D377C793BD}" srcOrd="0" destOrd="0" parTransId="{A183092E-508C-4BF7-8112-2C704E7A1EA1}" sibTransId="{737ACCFA-242E-4555-8C44-049A11D6C7F0}"/>
    <dgm:cxn modelId="{5810F57F-4352-4F4D-9AD8-988A63D4C0D5}" type="presOf" srcId="{F6761CF2-58BE-45B4-841A-705C98498CF1}" destId="{A6389FC3-B445-3348-B1E9-25DF7CF95ADA}" srcOrd="0" destOrd="0" presId="urn:microsoft.com/office/officeart/2005/8/layout/vList2"/>
    <dgm:cxn modelId="{0897C384-D521-45A7-84C4-F713B3136545}" srcId="{FBA4ABF1-4D50-432E-9AF8-29BE69243D9F}" destId="{22539D80-BDF6-4795-BD6E-AD7D90D0D954}" srcOrd="2" destOrd="0" parTransId="{38EC7560-EBC3-488C-847E-96FEFECA451C}" sibTransId="{FA3E0B85-61D1-4EA4-A03E-1E0398EEA5C7}"/>
    <dgm:cxn modelId="{407E18A2-8F51-40F5-924F-ABE8903A4FD8}" srcId="{FBA4ABF1-4D50-432E-9AF8-29BE69243D9F}" destId="{4AA42AF3-C6B9-4D53-BE59-5E9D25FC0DE8}" srcOrd="4" destOrd="0" parTransId="{80FA15D0-8042-43AD-8069-12BCC577704A}" sibTransId="{70ADD7AF-6890-4911-AAA0-8A50EF945BD8}"/>
    <dgm:cxn modelId="{D929A5AB-E057-D046-B74C-999FB58EEE94}" type="presOf" srcId="{22539D80-BDF6-4795-BD6E-AD7D90D0D954}" destId="{FE2D838E-F0CB-D740-9125-726C96FA9674}" srcOrd="0" destOrd="0" presId="urn:microsoft.com/office/officeart/2005/8/layout/vList2"/>
    <dgm:cxn modelId="{3639D9BF-EAFD-D347-9A36-5B3DEB452C9D}" type="presOf" srcId="{BE04103C-769C-45A2-84CD-4A2FEF1EEEC1}" destId="{D2FFD7BF-B350-0046-BB7A-7DFA12CC28CB}" srcOrd="0" destOrd="0" presId="urn:microsoft.com/office/officeart/2005/8/layout/vList2"/>
    <dgm:cxn modelId="{41109BD6-DDD7-5C41-A6FD-ED88C0D795BF}" type="presOf" srcId="{6792EBB0-CF48-1247-9A3D-FDCF6C79141B}" destId="{DBABFF91-72B8-8F4C-93DF-03F353C229A3}" srcOrd="0" destOrd="0" presId="urn:microsoft.com/office/officeart/2005/8/layout/vList2"/>
    <dgm:cxn modelId="{ADCACDF4-13E8-4F1C-877D-211F0FA4BFF4}" srcId="{22539D80-BDF6-4795-BD6E-AD7D90D0D954}" destId="{0CDC9257-DA24-41D7-B9F9-8609E4284A88}" srcOrd="1" destOrd="0" parTransId="{54D8DD03-CC20-4FC9-8FC3-2A97382F63C0}" sibTransId="{538B438A-C6A8-4FEA-851F-181F8D0E65B7}"/>
    <dgm:cxn modelId="{1AF4B85B-3D6B-7F4A-8C6C-BEFDDBE992A5}" type="presParOf" srcId="{D1EEDD43-6F56-A845-8EE3-2E3DA7E95FB1}" destId="{061CCB10-1E40-AF4E-A44F-FC8857E686BD}" srcOrd="0" destOrd="0" presId="urn:microsoft.com/office/officeart/2005/8/layout/vList2"/>
    <dgm:cxn modelId="{DCF17928-87AE-194D-A3A9-D40327DB785E}" type="presParOf" srcId="{D1EEDD43-6F56-A845-8EE3-2E3DA7E95FB1}" destId="{D98CBCD5-D646-D14C-83E6-A26AF1BBA987}" srcOrd="1" destOrd="0" presId="urn:microsoft.com/office/officeart/2005/8/layout/vList2"/>
    <dgm:cxn modelId="{4F5C956E-8F52-5640-8AFC-D9D0FCC5DFA1}" type="presParOf" srcId="{D1EEDD43-6F56-A845-8EE3-2E3DA7E95FB1}" destId="{DBABFF91-72B8-8F4C-93DF-03F353C229A3}" srcOrd="2" destOrd="0" presId="urn:microsoft.com/office/officeart/2005/8/layout/vList2"/>
    <dgm:cxn modelId="{B0BE768F-0C78-814F-A839-C4CD704E6D74}" type="presParOf" srcId="{D1EEDD43-6F56-A845-8EE3-2E3DA7E95FB1}" destId="{76189824-FA87-E34B-877B-EDCFF5CAC0DD}" srcOrd="3" destOrd="0" presId="urn:microsoft.com/office/officeart/2005/8/layout/vList2"/>
    <dgm:cxn modelId="{CF3414E5-8B4A-7D43-8C39-E6305A2800C4}" type="presParOf" srcId="{D1EEDD43-6F56-A845-8EE3-2E3DA7E95FB1}" destId="{FE2D838E-F0CB-D740-9125-726C96FA9674}" srcOrd="4" destOrd="0" presId="urn:microsoft.com/office/officeart/2005/8/layout/vList2"/>
    <dgm:cxn modelId="{D6EA124D-BD28-8E41-9A35-46696C21029E}" type="presParOf" srcId="{D1EEDD43-6F56-A845-8EE3-2E3DA7E95FB1}" destId="{B42EE271-954A-7E42-9936-9EDEA6C4BD5A}" srcOrd="5" destOrd="0" presId="urn:microsoft.com/office/officeart/2005/8/layout/vList2"/>
    <dgm:cxn modelId="{AD5D9EF2-9BEC-0746-ADCA-7695E6BF85CC}" type="presParOf" srcId="{D1EEDD43-6F56-A845-8EE3-2E3DA7E95FB1}" destId="{A6389FC3-B445-3348-B1E9-25DF7CF95ADA}" srcOrd="6" destOrd="0" presId="urn:microsoft.com/office/officeart/2005/8/layout/vList2"/>
    <dgm:cxn modelId="{CD727F57-9D60-2140-8305-2B545139AB1B}" type="presParOf" srcId="{D1EEDD43-6F56-A845-8EE3-2E3DA7E95FB1}" destId="{F7D79370-8451-6545-8F5E-2E7B8F9803F7}" srcOrd="7" destOrd="0" presId="urn:microsoft.com/office/officeart/2005/8/layout/vList2"/>
    <dgm:cxn modelId="{50BBD9AF-B5CE-C74F-B567-4C4B49F73467}" type="presParOf" srcId="{D1EEDD43-6F56-A845-8EE3-2E3DA7E95FB1}" destId="{FD035857-E931-3843-AC6D-BD1295B9565B}" srcOrd="8" destOrd="0" presId="urn:microsoft.com/office/officeart/2005/8/layout/vList2"/>
    <dgm:cxn modelId="{F01D29AC-B125-C647-B23D-DE93BB02D728}" type="presParOf" srcId="{D1EEDD43-6F56-A845-8EE3-2E3DA7E95FB1}" destId="{4FFF0188-6FDC-C64B-8BB8-24C767209ABE}" srcOrd="9" destOrd="0" presId="urn:microsoft.com/office/officeart/2005/8/layout/vList2"/>
    <dgm:cxn modelId="{5A65812F-0FAF-9B4D-BD9A-DFD5E5B512C5}" type="presParOf" srcId="{D1EEDD43-6F56-A845-8EE3-2E3DA7E95FB1}" destId="{D2FFD7BF-B350-0046-BB7A-7DFA12CC28C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405423-8AE1-4178-A26D-8D6664E3CCCC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F30BD4-7C6A-4CA5-95E8-F9A393B88428}">
      <dgm:prSet/>
      <dgm:spPr/>
      <dgm:t>
        <a:bodyPr/>
        <a:lstStyle/>
        <a:p>
          <a:r>
            <a:rPr kumimoji="1" lang="zh-CN" altLang="en-US" dirty="0"/>
            <a:t>费用申请</a:t>
          </a:r>
          <a:r>
            <a:rPr kumimoji="1" lang="zh-CN" dirty="0"/>
            <a:t>速度</a:t>
          </a:r>
          <a:r>
            <a:rPr kumimoji="1" lang="zh-CN" altLang="en-US" dirty="0"/>
            <a:t>加快</a:t>
          </a:r>
          <a:endParaRPr kumimoji="1" lang="en-US" altLang="zh-CN" dirty="0"/>
        </a:p>
        <a:p>
          <a:r>
            <a:rPr kumimoji="1" lang="zh-CN" b="1" dirty="0"/>
            <a:t>次</a:t>
          </a:r>
          <a:r>
            <a:rPr kumimoji="1" lang="en-US" b="1" dirty="0"/>
            <a:t>20</a:t>
          </a:r>
          <a:r>
            <a:rPr kumimoji="1" lang="zh-CN" b="1" dirty="0"/>
            <a:t>天返</a:t>
          </a:r>
          <a:endParaRPr lang="en-US" b="1" dirty="0"/>
        </a:p>
      </dgm:t>
    </dgm:pt>
    <dgm:pt modelId="{EB069C24-2FF8-4462-A2B1-F9D113899734}" cxnId="{B8759717-5E37-4DE3-B97E-C388583FC813}" type="parTrans">
      <dgm:prSet/>
      <dgm:spPr/>
      <dgm:t>
        <a:bodyPr/>
        <a:lstStyle/>
        <a:p>
          <a:endParaRPr lang="en-US"/>
        </a:p>
      </dgm:t>
    </dgm:pt>
    <dgm:pt modelId="{8FE993D1-018E-4BA7-A65B-2CAFBBA4AC06}" cxnId="{B8759717-5E37-4DE3-B97E-C388583FC813}" type="sibTrans">
      <dgm:prSet/>
      <dgm:spPr/>
      <dgm:t>
        <a:bodyPr/>
        <a:lstStyle/>
        <a:p>
          <a:endParaRPr lang="en-US"/>
        </a:p>
      </dgm:t>
    </dgm:pt>
    <dgm:pt modelId="{B37E3A79-B2C7-47F5-9D33-B5A26707387E}">
      <dgm:prSet/>
      <dgm:spPr/>
      <dgm:t>
        <a:bodyPr/>
        <a:lstStyle/>
        <a:p>
          <a:r>
            <a:rPr kumimoji="1" lang="zh-CN" dirty="0"/>
            <a:t>可以随时查看</a:t>
          </a:r>
          <a:endParaRPr kumimoji="1" lang="en-US" altLang="zh-CN" dirty="0"/>
        </a:p>
        <a:p>
          <a:r>
            <a:rPr kumimoji="1" lang="zh-CN" dirty="0"/>
            <a:t>拜访</a:t>
          </a:r>
          <a:r>
            <a:rPr kumimoji="1" lang="en-US" dirty="0"/>
            <a:t>/</a:t>
          </a:r>
          <a:r>
            <a:rPr kumimoji="1" lang="zh-CN" dirty="0"/>
            <a:t>会议审核情况</a:t>
          </a:r>
          <a:endParaRPr lang="en-US" dirty="0"/>
        </a:p>
      </dgm:t>
    </dgm:pt>
    <dgm:pt modelId="{0FD9EB08-021E-4BE0-891C-C5B37E1C7874}" cxnId="{3DCC19F2-637C-4CCC-AAB9-ABBA2FFCC571}" type="parTrans">
      <dgm:prSet/>
      <dgm:spPr/>
      <dgm:t>
        <a:bodyPr/>
        <a:lstStyle/>
        <a:p>
          <a:endParaRPr lang="en-US"/>
        </a:p>
      </dgm:t>
    </dgm:pt>
    <dgm:pt modelId="{18C7ADE8-635B-47D6-917D-4ADCE7C72168}" cxnId="{3DCC19F2-637C-4CCC-AAB9-ABBA2FFCC571}" type="sibTrans">
      <dgm:prSet/>
      <dgm:spPr/>
      <dgm:t>
        <a:bodyPr/>
        <a:lstStyle/>
        <a:p>
          <a:endParaRPr lang="en-US"/>
        </a:p>
      </dgm:t>
    </dgm:pt>
    <dgm:pt modelId="{522048AF-1826-44F2-8E81-0514FF8DAE58}">
      <dgm:prSet/>
      <dgm:spPr/>
      <dgm:t>
        <a:bodyPr/>
        <a:lstStyle/>
        <a:p>
          <a:r>
            <a:rPr kumimoji="1" lang="zh-CN" dirty="0"/>
            <a:t>可通过经理端查询</a:t>
          </a:r>
          <a:endParaRPr kumimoji="1" lang="en-US" altLang="zh-CN" dirty="0"/>
        </a:p>
        <a:p>
          <a:r>
            <a:rPr kumimoji="1" lang="zh-CN" dirty="0"/>
            <a:t>产品流向明细</a:t>
          </a:r>
          <a:endParaRPr lang="en-US" dirty="0"/>
        </a:p>
      </dgm:t>
    </dgm:pt>
    <dgm:pt modelId="{BD76CAB8-7822-45C3-AAC1-B5927E02375C}" cxnId="{43898418-D677-4A04-B9DE-702D7D13D123}" type="parTrans">
      <dgm:prSet/>
      <dgm:spPr/>
      <dgm:t>
        <a:bodyPr/>
        <a:lstStyle/>
        <a:p>
          <a:endParaRPr lang="en-US"/>
        </a:p>
      </dgm:t>
    </dgm:pt>
    <dgm:pt modelId="{FB65FEDC-2235-4341-AC88-1761004AFDFC}" cxnId="{43898418-D677-4A04-B9DE-702D7D13D123}" type="sibTrans">
      <dgm:prSet/>
      <dgm:spPr/>
      <dgm:t>
        <a:bodyPr/>
        <a:lstStyle/>
        <a:p>
          <a:endParaRPr lang="en-US"/>
        </a:p>
      </dgm:t>
    </dgm:pt>
    <dgm:pt modelId="{AB8B52AE-19EC-4813-8F05-A3F9A14C5D3F}">
      <dgm:prSet/>
      <dgm:spPr/>
      <dgm:t>
        <a:bodyPr/>
        <a:lstStyle/>
        <a:p>
          <a:r>
            <a:rPr kumimoji="1" lang="zh-CN" dirty="0"/>
            <a:t>代表在积分页面可随时查看奖金明细</a:t>
          </a:r>
          <a:endParaRPr kumimoji="1" lang="en-US" altLang="zh-CN" dirty="0"/>
        </a:p>
        <a:p>
          <a:r>
            <a:rPr kumimoji="1" lang="zh-CN" dirty="0"/>
            <a:t>把握</a:t>
          </a:r>
          <a:r>
            <a:rPr kumimoji="1" lang="zh-CN" altLang="en-US" dirty="0"/>
            <a:t>费用申请</a:t>
          </a:r>
          <a:r>
            <a:rPr kumimoji="1" lang="zh-CN" dirty="0"/>
            <a:t>情况</a:t>
          </a:r>
          <a:endParaRPr lang="en-US" dirty="0"/>
        </a:p>
      </dgm:t>
    </dgm:pt>
    <dgm:pt modelId="{C7FF7210-B7AF-482C-AA1C-AB74AD515665}" cxnId="{B9EC1DF7-A532-479E-A843-3ED58BB3B307}" type="parTrans">
      <dgm:prSet/>
      <dgm:spPr/>
      <dgm:t>
        <a:bodyPr/>
        <a:lstStyle/>
        <a:p>
          <a:endParaRPr lang="en-US"/>
        </a:p>
      </dgm:t>
    </dgm:pt>
    <dgm:pt modelId="{3F91E2AF-F720-4B9B-BB87-21FD55310202}" cxnId="{B9EC1DF7-A532-479E-A843-3ED58BB3B307}" type="sibTrans">
      <dgm:prSet/>
      <dgm:spPr/>
      <dgm:t>
        <a:bodyPr/>
        <a:lstStyle/>
        <a:p>
          <a:endParaRPr lang="en-US"/>
        </a:p>
      </dgm:t>
    </dgm:pt>
    <dgm:pt modelId="{2D75F20E-6D53-4BCB-BA63-7159275D121B}">
      <dgm:prSet/>
      <dgm:spPr/>
      <dgm:t>
        <a:bodyPr/>
        <a:lstStyle/>
        <a:p>
          <a:r>
            <a:rPr kumimoji="1" lang="zh-CN" dirty="0"/>
            <a:t>产生证据链的医院</a:t>
          </a:r>
          <a:endParaRPr kumimoji="1" lang="en-US" altLang="zh-CN" dirty="0"/>
        </a:p>
        <a:p>
          <a:r>
            <a:rPr kumimoji="1" lang="zh-CN" dirty="0"/>
            <a:t>必须为</a:t>
          </a:r>
          <a:r>
            <a:rPr kumimoji="1" lang="zh-CN" b="1" dirty="0"/>
            <a:t>流向医院</a:t>
          </a:r>
          <a:endParaRPr lang="en-US" b="1" dirty="0"/>
        </a:p>
      </dgm:t>
    </dgm:pt>
    <dgm:pt modelId="{20788974-F804-4A8C-84E1-45BB8C93630A}" cxnId="{EF3FCE6F-7674-4B26-B011-3EED5BBE0906}" type="parTrans">
      <dgm:prSet/>
      <dgm:spPr/>
      <dgm:t>
        <a:bodyPr/>
        <a:lstStyle/>
        <a:p>
          <a:endParaRPr lang="en-US"/>
        </a:p>
      </dgm:t>
    </dgm:pt>
    <dgm:pt modelId="{0BCFC301-3F4A-41E8-840D-832B07C5DCB1}" cxnId="{EF3FCE6F-7674-4B26-B011-3EED5BBE0906}" type="sibTrans">
      <dgm:prSet/>
      <dgm:spPr/>
      <dgm:t>
        <a:bodyPr/>
        <a:lstStyle/>
        <a:p>
          <a:endParaRPr lang="en-US"/>
        </a:p>
      </dgm:t>
    </dgm:pt>
    <dgm:pt modelId="{03A95C5F-D20A-4501-BA48-0C892CC3BD98}">
      <dgm:prSet/>
      <dgm:spPr/>
      <dgm:t>
        <a:bodyPr/>
        <a:lstStyle/>
        <a:p>
          <a:r>
            <a:rPr kumimoji="1" lang="zh-CN" dirty="0"/>
            <a:t>与销售经理确认已备案医院名单进行注册</a:t>
          </a:r>
          <a:endParaRPr lang="en-US" dirty="0"/>
        </a:p>
      </dgm:t>
    </dgm:pt>
    <dgm:pt modelId="{79E6C248-1DD0-47C8-ACBF-91E6D503D9E8}" cxnId="{5A3B3078-04A5-4B2D-8C3A-E8AAADB69ED8}" type="parTrans">
      <dgm:prSet/>
      <dgm:spPr/>
      <dgm:t>
        <a:bodyPr/>
        <a:lstStyle/>
        <a:p>
          <a:endParaRPr lang="en-US"/>
        </a:p>
      </dgm:t>
    </dgm:pt>
    <dgm:pt modelId="{FEF9A87B-650B-43AC-86A0-65CF2957CF02}" cxnId="{5A3B3078-04A5-4B2D-8C3A-E8AAADB69ED8}" type="sibTrans">
      <dgm:prSet/>
      <dgm:spPr/>
      <dgm:t>
        <a:bodyPr/>
        <a:lstStyle/>
        <a:p>
          <a:endParaRPr lang="en-US"/>
        </a:p>
      </dgm:t>
    </dgm:pt>
    <dgm:pt modelId="{E9E57F4B-1717-4BA9-AC0F-B0238E3D17CD}">
      <dgm:prSet/>
      <dgm:spPr/>
      <dgm:t>
        <a:bodyPr/>
        <a:lstStyle/>
        <a:p>
          <a:r>
            <a:rPr kumimoji="1" lang="zh-CN" dirty="0"/>
            <a:t>面对面拜访审核</a:t>
          </a:r>
          <a:endParaRPr kumimoji="1" lang="en-US" altLang="zh-CN" dirty="0"/>
        </a:p>
        <a:p>
          <a:r>
            <a:rPr kumimoji="1" lang="zh-CN" dirty="0"/>
            <a:t>要求降低</a:t>
          </a:r>
          <a:endParaRPr lang="en-US" dirty="0"/>
        </a:p>
      </dgm:t>
    </dgm:pt>
    <dgm:pt modelId="{227E1D7B-FE46-486A-8C98-6290C56FDD8D}" cxnId="{9277F799-5372-4A8A-95D8-B7A589DCDDC0}" type="sibTrans">
      <dgm:prSet/>
      <dgm:spPr/>
      <dgm:t>
        <a:bodyPr/>
        <a:lstStyle/>
        <a:p>
          <a:endParaRPr lang="en-US"/>
        </a:p>
      </dgm:t>
    </dgm:pt>
    <dgm:pt modelId="{71E466ED-E038-4B4F-A576-99FD8FAC3210}" cxnId="{9277F799-5372-4A8A-95D8-B7A589DCDDC0}" type="parTrans">
      <dgm:prSet/>
      <dgm:spPr/>
      <dgm:t>
        <a:bodyPr/>
        <a:lstStyle/>
        <a:p>
          <a:endParaRPr lang="en-US"/>
        </a:p>
      </dgm:t>
    </dgm:pt>
    <dgm:pt modelId="{9F98B6B5-AB64-4C2F-94A5-25608666D4B2}">
      <dgm:prSet/>
      <dgm:spPr/>
      <dgm:t>
        <a:bodyPr/>
        <a:lstStyle/>
        <a:p>
          <a:r>
            <a:rPr kumimoji="1" lang="zh-CN" dirty="0"/>
            <a:t>一个账号可以有多家医院</a:t>
          </a:r>
          <a:endParaRPr kumimoji="1" lang="en-US" altLang="zh-CN" dirty="0"/>
        </a:p>
        <a:p>
          <a:r>
            <a:rPr kumimoji="1" lang="zh-CN" dirty="0"/>
            <a:t>一家医院一个产品</a:t>
          </a:r>
          <a:endParaRPr kumimoji="1" lang="en-US" altLang="zh-CN" dirty="0"/>
        </a:p>
        <a:p>
          <a:r>
            <a:rPr kumimoji="1" lang="zh-CN" dirty="0"/>
            <a:t>只能</a:t>
          </a:r>
          <a:r>
            <a:rPr kumimoji="1" lang="zh-CN" altLang="en-US" dirty="0"/>
            <a:t>对应一个账号</a:t>
          </a:r>
          <a:endParaRPr lang="en-US" dirty="0"/>
        </a:p>
      </dgm:t>
    </dgm:pt>
    <dgm:pt modelId="{254DFB60-B73F-4E0B-83F1-7B2503658458}" cxnId="{B1C0B4E9-3F63-4180-BD8D-1AC42919F839}" type="sibTrans">
      <dgm:prSet/>
      <dgm:spPr/>
      <dgm:t>
        <a:bodyPr/>
        <a:lstStyle/>
        <a:p>
          <a:endParaRPr lang="en-US"/>
        </a:p>
      </dgm:t>
    </dgm:pt>
    <dgm:pt modelId="{F62F8E3C-416C-4BB9-85EC-D43C1940E544}" cxnId="{B1C0B4E9-3F63-4180-BD8D-1AC42919F839}" type="parTrans">
      <dgm:prSet/>
      <dgm:spPr/>
      <dgm:t>
        <a:bodyPr/>
        <a:lstStyle/>
        <a:p>
          <a:endParaRPr lang="en-US"/>
        </a:p>
      </dgm:t>
    </dgm:pt>
    <dgm:pt modelId="{EC17414A-0002-4259-B877-3437E68667D6}">
      <dgm:prSet/>
      <dgm:spPr/>
      <dgm:t>
        <a:bodyPr/>
        <a:lstStyle/>
        <a:p>
          <a:r>
            <a:rPr kumimoji="1" lang="zh-CN" dirty="0"/>
            <a:t>有特殊情况，请及时于经理反馈</a:t>
          </a:r>
          <a:endParaRPr lang="en-US" dirty="0"/>
        </a:p>
      </dgm:t>
    </dgm:pt>
    <dgm:pt modelId="{B2E34BD0-AFE1-4784-9CBA-90E6BBCB0412}" cxnId="{BF124F65-C299-44DF-952F-5D89016ABEB4}" type="sibTrans">
      <dgm:prSet/>
      <dgm:spPr/>
      <dgm:t>
        <a:bodyPr/>
        <a:lstStyle/>
        <a:p>
          <a:endParaRPr lang="en-US"/>
        </a:p>
      </dgm:t>
    </dgm:pt>
    <dgm:pt modelId="{1838456B-A15D-4645-927C-088F49746052}" cxnId="{BF124F65-C299-44DF-952F-5D89016ABEB4}" type="parTrans">
      <dgm:prSet/>
      <dgm:spPr/>
      <dgm:t>
        <a:bodyPr/>
        <a:lstStyle/>
        <a:p>
          <a:endParaRPr lang="en-US"/>
        </a:p>
      </dgm:t>
    </dgm:pt>
    <dgm:pt modelId="{B32311A2-8452-9B46-9785-C2D2F7120842}">
      <dgm:prSet/>
      <dgm:spPr/>
      <dgm:t>
        <a:bodyPr/>
        <a:lstStyle/>
        <a:p>
          <a:r>
            <a:rPr lang="en-US" dirty="0" err="1"/>
            <a:t>会添加多种证据链形式</a:t>
          </a:r>
          <a:endParaRPr lang="en-US" dirty="0"/>
        </a:p>
      </dgm:t>
    </dgm:pt>
    <dgm:pt modelId="{A590F463-9F33-9140-A0F5-E9F7B5E74F3A}" cxnId="{B6F6FA3D-0CB3-214C-896B-AD221A34C603}" type="parTrans">
      <dgm:prSet/>
      <dgm:spPr/>
      <dgm:t>
        <a:bodyPr/>
        <a:lstStyle/>
        <a:p>
          <a:endParaRPr lang="zh-CN" altLang="en-US"/>
        </a:p>
      </dgm:t>
    </dgm:pt>
    <dgm:pt modelId="{F0A25EEA-BBFB-9547-84B0-571179CD5846}" cxnId="{B6F6FA3D-0CB3-214C-896B-AD221A34C603}" type="sibTrans">
      <dgm:prSet/>
      <dgm:spPr/>
      <dgm:t>
        <a:bodyPr/>
        <a:lstStyle/>
        <a:p>
          <a:endParaRPr lang="zh-CN" altLang="en-US"/>
        </a:p>
      </dgm:t>
    </dgm:pt>
    <dgm:pt modelId="{B1334905-7E1F-E64D-B6F2-137F32B8AFF0}" type="pres">
      <dgm:prSet presAssocID="{EE405423-8AE1-4178-A26D-8D6664E3CCCC}" presName="diagram" presStyleCnt="0">
        <dgm:presLayoutVars>
          <dgm:dir/>
          <dgm:resizeHandles val="exact"/>
        </dgm:presLayoutVars>
      </dgm:prSet>
      <dgm:spPr/>
    </dgm:pt>
    <dgm:pt modelId="{F644C94F-1CE6-044E-98A9-8B5D62C9923D}" type="pres">
      <dgm:prSet presAssocID="{E9E57F4B-1717-4BA9-AC0F-B0238E3D17CD}" presName="node" presStyleLbl="node1" presStyleIdx="0" presStyleCnt="7">
        <dgm:presLayoutVars>
          <dgm:bulletEnabled val="1"/>
        </dgm:presLayoutVars>
      </dgm:prSet>
      <dgm:spPr/>
    </dgm:pt>
    <dgm:pt modelId="{7E6A15DB-38A2-F04C-A69B-E0A4D71C6107}" type="pres">
      <dgm:prSet presAssocID="{227E1D7B-FE46-486A-8C98-6290C56FDD8D}" presName="sibTrans" presStyleCnt="0"/>
      <dgm:spPr/>
    </dgm:pt>
    <dgm:pt modelId="{2532C66C-BC76-0742-8354-96667E8F43C6}" type="pres">
      <dgm:prSet presAssocID="{64F30BD4-7C6A-4CA5-95E8-F9A393B88428}" presName="node" presStyleLbl="node1" presStyleIdx="1" presStyleCnt="7">
        <dgm:presLayoutVars>
          <dgm:bulletEnabled val="1"/>
        </dgm:presLayoutVars>
      </dgm:prSet>
      <dgm:spPr/>
    </dgm:pt>
    <dgm:pt modelId="{AB9547E4-48D2-9D47-84BD-19944B38816B}" type="pres">
      <dgm:prSet presAssocID="{8FE993D1-018E-4BA7-A65B-2CAFBBA4AC06}" presName="sibTrans" presStyleCnt="0"/>
      <dgm:spPr/>
    </dgm:pt>
    <dgm:pt modelId="{4ED0AADB-04A7-9F43-AE5F-76D31AB04296}" type="pres">
      <dgm:prSet presAssocID="{B37E3A79-B2C7-47F5-9D33-B5A26707387E}" presName="node" presStyleLbl="node1" presStyleIdx="2" presStyleCnt="7">
        <dgm:presLayoutVars>
          <dgm:bulletEnabled val="1"/>
        </dgm:presLayoutVars>
      </dgm:prSet>
      <dgm:spPr/>
    </dgm:pt>
    <dgm:pt modelId="{B836B078-1E0D-C94C-A502-85787C354173}" type="pres">
      <dgm:prSet presAssocID="{18C7ADE8-635B-47D6-917D-4ADCE7C72168}" presName="sibTrans" presStyleCnt="0"/>
      <dgm:spPr/>
    </dgm:pt>
    <dgm:pt modelId="{7DD598B6-A0C7-534B-83D8-C0A44D337E7B}" type="pres">
      <dgm:prSet presAssocID="{522048AF-1826-44F2-8E81-0514FF8DAE58}" presName="node" presStyleLbl="node1" presStyleIdx="3" presStyleCnt="7">
        <dgm:presLayoutVars>
          <dgm:bulletEnabled val="1"/>
        </dgm:presLayoutVars>
      </dgm:prSet>
      <dgm:spPr/>
    </dgm:pt>
    <dgm:pt modelId="{42B1B770-FAEB-5F43-96FB-71951F530F8E}" type="pres">
      <dgm:prSet presAssocID="{FB65FEDC-2235-4341-AC88-1761004AFDFC}" presName="sibTrans" presStyleCnt="0"/>
      <dgm:spPr/>
    </dgm:pt>
    <dgm:pt modelId="{AE5ED6B8-12A9-594C-B329-ABB969ECCB86}" type="pres">
      <dgm:prSet presAssocID="{AB8B52AE-19EC-4813-8F05-A3F9A14C5D3F}" presName="node" presStyleLbl="node1" presStyleIdx="4" presStyleCnt="7">
        <dgm:presLayoutVars>
          <dgm:bulletEnabled val="1"/>
        </dgm:presLayoutVars>
      </dgm:prSet>
      <dgm:spPr/>
    </dgm:pt>
    <dgm:pt modelId="{1AC25FD8-E38A-AD46-94E9-53B15329F053}" type="pres">
      <dgm:prSet presAssocID="{3F91E2AF-F720-4B9B-BB87-21FD55310202}" presName="sibTrans" presStyleCnt="0"/>
      <dgm:spPr/>
    </dgm:pt>
    <dgm:pt modelId="{AA38BBC5-31F4-4B4C-A0E8-CAA464BC4BBC}" type="pres">
      <dgm:prSet presAssocID="{2D75F20E-6D53-4BCB-BA63-7159275D121B}" presName="node" presStyleLbl="node1" presStyleIdx="5" presStyleCnt="7">
        <dgm:presLayoutVars>
          <dgm:bulletEnabled val="1"/>
        </dgm:presLayoutVars>
      </dgm:prSet>
      <dgm:spPr/>
    </dgm:pt>
    <dgm:pt modelId="{06C38194-294C-4A42-B4E5-E4D0AFA9782A}" type="pres">
      <dgm:prSet presAssocID="{0BCFC301-3F4A-41E8-840D-832B07C5DCB1}" presName="sibTrans" presStyleCnt="0"/>
      <dgm:spPr/>
    </dgm:pt>
    <dgm:pt modelId="{1EE99A5B-C55B-8444-BE85-69815C5960E5}" type="pres">
      <dgm:prSet presAssocID="{9F98B6B5-AB64-4C2F-94A5-25608666D4B2}" presName="node" presStyleLbl="node1" presStyleIdx="6" presStyleCnt="7">
        <dgm:presLayoutVars>
          <dgm:bulletEnabled val="1"/>
        </dgm:presLayoutVars>
      </dgm:prSet>
      <dgm:spPr/>
    </dgm:pt>
  </dgm:ptLst>
  <dgm:cxnLst>
    <dgm:cxn modelId="{B8759717-5E37-4DE3-B97E-C388583FC813}" srcId="{EE405423-8AE1-4178-A26D-8D6664E3CCCC}" destId="{64F30BD4-7C6A-4CA5-95E8-F9A393B88428}" srcOrd="1" destOrd="0" parTransId="{EB069C24-2FF8-4462-A2B1-F9D113899734}" sibTransId="{8FE993D1-018E-4BA7-A65B-2CAFBBA4AC06}"/>
    <dgm:cxn modelId="{43898418-D677-4A04-B9DE-702D7D13D123}" srcId="{EE405423-8AE1-4178-A26D-8D6664E3CCCC}" destId="{522048AF-1826-44F2-8E81-0514FF8DAE58}" srcOrd="3" destOrd="0" parTransId="{BD76CAB8-7822-45C3-AAC1-B5927E02375C}" sibTransId="{FB65FEDC-2235-4341-AC88-1761004AFDFC}"/>
    <dgm:cxn modelId="{B6F6FA3D-0CB3-214C-896B-AD221A34C603}" srcId="{2D75F20E-6D53-4BCB-BA63-7159275D121B}" destId="{B32311A2-8452-9B46-9785-C2D2F7120842}" srcOrd="1" destOrd="0" parTransId="{A590F463-9F33-9140-A0F5-E9F7B5E74F3A}" sibTransId="{F0A25EEA-BBFB-9547-84B0-571179CD5846}"/>
    <dgm:cxn modelId="{97EE7442-124D-9C43-9465-6D0FA1B0BBEB}" type="presOf" srcId="{B37E3A79-B2C7-47F5-9D33-B5A26707387E}" destId="{4ED0AADB-04A7-9F43-AE5F-76D31AB04296}" srcOrd="0" destOrd="0" presId="urn:microsoft.com/office/officeart/2005/8/layout/default"/>
    <dgm:cxn modelId="{E474BD47-3B4E-304A-86FC-04F063764BF1}" type="presOf" srcId="{EE405423-8AE1-4178-A26D-8D6664E3CCCC}" destId="{B1334905-7E1F-E64D-B6F2-137F32B8AFF0}" srcOrd="0" destOrd="0" presId="urn:microsoft.com/office/officeart/2005/8/layout/default"/>
    <dgm:cxn modelId="{801F6A4C-653E-1940-A607-75647DAD6D4C}" type="presOf" srcId="{522048AF-1826-44F2-8E81-0514FF8DAE58}" destId="{7DD598B6-A0C7-534B-83D8-C0A44D337E7B}" srcOrd="0" destOrd="0" presId="urn:microsoft.com/office/officeart/2005/8/layout/default"/>
    <dgm:cxn modelId="{BAA68B4F-F103-2742-AC45-52FDC5DAB1DA}" type="presOf" srcId="{AB8B52AE-19EC-4813-8F05-A3F9A14C5D3F}" destId="{AE5ED6B8-12A9-594C-B329-ABB969ECCB86}" srcOrd="0" destOrd="0" presId="urn:microsoft.com/office/officeart/2005/8/layout/default"/>
    <dgm:cxn modelId="{BF124F65-C299-44DF-952F-5D89016ABEB4}" srcId="{9F98B6B5-AB64-4C2F-94A5-25608666D4B2}" destId="{EC17414A-0002-4259-B877-3437E68667D6}" srcOrd="0" destOrd="0" parTransId="{1838456B-A15D-4645-927C-088F49746052}" sibTransId="{B2E34BD0-AFE1-4784-9CBA-90E6BBCB0412}"/>
    <dgm:cxn modelId="{EF3FCE6F-7674-4B26-B011-3EED5BBE0906}" srcId="{EE405423-8AE1-4178-A26D-8D6664E3CCCC}" destId="{2D75F20E-6D53-4BCB-BA63-7159275D121B}" srcOrd="5" destOrd="0" parTransId="{20788974-F804-4A8C-84E1-45BB8C93630A}" sibTransId="{0BCFC301-3F4A-41E8-840D-832B07C5DCB1}"/>
    <dgm:cxn modelId="{5A3B3078-04A5-4B2D-8C3A-E8AAADB69ED8}" srcId="{2D75F20E-6D53-4BCB-BA63-7159275D121B}" destId="{03A95C5F-D20A-4501-BA48-0C892CC3BD98}" srcOrd="0" destOrd="0" parTransId="{79E6C248-1DD0-47C8-ACBF-91E6D503D9E8}" sibTransId="{FEF9A87B-650B-43AC-86A0-65CF2957CF02}"/>
    <dgm:cxn modelId="{354FAD7F-F48E-9D4D-BF41-FB3BCEDE75B5}" type="presOf" srcId="{64F30BD4-7C6A-4CA5-95E8-F9A393B88428}" destId="{2532C66C-BC76-0742-8354-96667E8F43C6}" srcOrd="0" destOrd="0" presId="urn:microsoft.com/office/officeart/2005/8/layout/default"/>
    <dgm:cxn modelId="{69F28793-0BC5-784C-810F-D7713DB728E3}" type="presOf" srcId="{B32311A2-8452-9B46-9785-C2D2F7120842}" destId="{AA38BBC5-31F4-4B4C-A0E8-CAA464BC4BBC}" srcOrd="0" destOrd="2" presId="urn:microsoft.com/office/officeart/2005/8/layout/default"/>
    <dgm:cxn modelId="{9277F799-5372-4A8A-95D8-B7A589DCDDC0}" srcId="{EE405423-8AE1-4178-A26D-8D6664E3CCCC}" destId="{E9E57F4B-1717-4BA9-AC0F-B0238E3D17CD}" srcOrd="0" destOrd="0" parTransId="{71E466ED-E038-4B4F-A576-99FD8FAC3210}" sibTransId="{227E1D7B-FE46-486A-8C98-6290C56FDD8D}"/>
    <dgm:cxn modelId="{C570D7AB-D495-204E-8D94-978A6F3311A0}" type="presOf" srcId="{03A95C5F-D20A-4501-BA48-0C892CC3BD98}" destId="{AA38BBC5-31F4-4B4C-A0E8-CAA464BC4BBC}" srcOrd="0" destOrd="1" presId="urn:microsoft.com/office/officeart/2005/8/layout/default"/>
    <dgm:cxn modelId="{6F9AAFB3-4355-0D44-9B34-D91CA231D5C7}" type="presOf" srcId="{2D75F20E-6D53-4BCB-BA63-7159275D121B}" destId="{AA38BBC5-31F4-4B4C-A0E8-CAA464BC4BBC}" srcOrd="0" destOrd="0" presId="urn:microsoft.com/office/officeart/2005/8/layout/default"/>
    <dgm:cxn modelId="{6A3AFACE-9EC0-A840-A8DC-A831A528D726}" type="presOf" srcId="{E9E57F4B-1717-4BA9-AC0F-B0238E3D17CD}" destId="{F644C94F-1CE6-044E-98A9-8B5D62C9923D}" srcOrd="0" destOrd="0" presId="urn:microsoft.com/office/officeart/2005/8/layout/default"/>
    <dgm:cxn modelId="{4C8716E1-F87F-034C-A4EF-0CDEBE6E01A6}" type="presOf" srcId="{EC17414A-0002-4259-B877-3437E68667D6}" destId="{1EE99A5B-C55B-8444-BE85-69815C5960E5}" srcOrd="0" destOrd="1" presId="urn:microsoft.com/office/officeart/2005/8/layout/default"/>
    <dgm:cxn modelId="{55EE64E2-18AC-D749-A15D-316A754A9697}" type="presOf" srcId="{9F98B6B5-AB64-4C2F-94A5-25608666D4B2}" destId="{1EE99A5B-C55B-8444-BE85-69815C5960E5}" srcOrd="0" destOrd="0" presId="urn:microsoft.com/office/officeart/2005/8/layout/default"/>
    <dgm:cxn modelId="{B1C0B4E9-3F63-4180-BD8D-1AC42919F839}" srcId="{EE405423-8AE1-4178-A26D-8D6664E3CCCC}" destId="{9F98B6B5-AB64-4C2F-94A5-25608666D4B2}" srcOrd="6" destOrd="0" parTransId="{F62F8E3C-416C-4BB9-85EC-D43C1940E544}" sibTransId="{254DFB60-B73F-4E0B-83F1-7B2503658458}"/>
    <dgm:cxn modelId="{3DCC19F2-637C-4CCC-AAB9-ABBA2FFCC571}" srcId="{EE405423-8AE1-4178-A26D-8D6664E3CCCC}" destId="{B37E3A79-B2C7-47F5-9D33-B5A26707387E}" srcOrd="2" destOrd="0" parTransId="{0FD9EB08-021E-4BE0-891C-C5B37E1C7874}" sibTransId="{18C7ADE8-635B-47D6-917D-4ADCE7C72168}"/>
    <dgm:cxn modelId="{B9EC1DF7-A532-479E-A843-3ED58BB3B307}" srcId="{EE405423-8AE1-4178-A26D-8D6664E3CCCC}" destId="{AB8B52AE-19EC-4813-8F05-A3F9A14C5D3F}" srcOrd="4" destOrd="0" parTransId="{C7FF7210-B7AF-482C-AA1C-AB74AD515665}" sibTransId="{3F91E2AF-F720-4B9B-BB87-21FD55310202}"/>
    <dgm:cxn modelId="{184F2292-1972-1640-ABFD-8481F05B81D9}" type="presParOf" srcId="{B1334905-7E1F-E64D-B6F2-137F32B8AFF0}" destId="{F644C94F-1CE6-044E-98A9-8B5D62C9923D}" srcOrd="0" destOrd="0" presId="urn:microsoft.com/office/officeart/2005/8/layout/default"/>
    <dgm:cxn modelId="{EA571DD6-A464-2142-86E7-572355183931}" type="presParOf" srcId="{B1334905-7E1F-E64D-B6F2-137F32B8AFF0}" destId="{7E6A15DB-38A2-F04C-A69B-E0A4D71C6107}" srcOrd="1" destOrd="0" presId="urn:microsoft.com/office/officeart/2005/8/layout/default"/>
    <dgm:cxn modelId="{67256874-60EB-7B4F-8DD9-0A209133D675}" type="presParOf" srcId="{B1334905-7E1F-E64D-B6F2-137F32B8AFF0}" destId="{2532C66C-BC76-0742-8354-96667E8F43C6}" srcOrd="2" destOrd="0" presId="urn:microsoft.com/office/officeart/2005/8/layout/default"/>
    <dgm:cxn modelId="{FF147E5B-07FE-A84C-B612-07AA464328AE}" type="presParOf" srcId="{B1334905-7E1F-E64D-B6F2-137F32B8AFF0}" destId="{AB9547E4-48D2-9D47-84BD-19944B38816B}" srcOrd="3" destOrd="0" presId="urn:microsoft.com/office/officeart/2005/8/layout/default"/>
    <dgm:cxn modelId="{22DCB677-5006-6048-80CD-1F2582F59F57}" type="presParOf" srcId="{B1334905-7E1F-E64D-B6F2-137F32B8AFF0}" destId="{4ED0AADB-04A7-9F43-AE5F-76D31AB04296}" srcOrd="4" destOrd="0" presId="urn:microsoft.com/office/officeart/2005/8/layout/default"/>
    <dgm:cxn modelId="{5B9E7E79-64FA-5244-A5BE-E5B620A24D61}" type="presParOf" srcId="{B1334905-7E1F-E64D-B6F2-137F32B8AFF0}" destId="{B836B078-1E0D-C94C-A502-85787C354173}" srcOrd="5" destOrd="0" presId="urn:microsoft.com/office/officeart/2005/8/layout/default"/>
    <dgm:cxn modelId="{832F64E5-2BE6-6E45-80BD-BA6EBD65C682}" type="presParOf" srcId="{B1334905-7E1F-E64D-B6F2-137F32B8AFF0}" destId="{7DD598B6-A0C7-534B-83D8-C0A44D337E7B}" srcOrd="6" destOrd="0" presId="urn:microsoft.com/office/officeart/2005/8/layout/default"/>
    <dgm:cxn modelId="{F4BACA0A-99F1-4B48-B23C-1642083EF06D}" type="presParOf" srcId="{B1334905-7E1F-E64D-B6F2-137F32B8AFF0}" destId="{42B1B770-FAEB-5F43-96FB-71951F530F8E}" srcOrd="7" destOrd="0" presId="urn:microsoft.com/office/officeart/2005/8/layout/default"/>
    <dgm:cxn modelId="{09D70265-36AF-8045-B28E-201632B2C2EB}" type="presParOf" srcId="{B1334905-7E1F-E64D-B6F2-137F32B8AFF0}" destId="{AE5ED6B8-12A9-594C-B329-ABB969ECCB86}" srcOrd="8" destOrd="0" presId="urn:microsoft.com/office/officeart/2005/8/layout/default"/>
    <dgm:cxn modelId="{9D457DDB-86DE-E445-8BE9-F7761AB40480}" type="presParOf" srcId="{B1334905-7E1F-E64D-B6F2-137F32B8AFF0}" destId="{1AC25FD8-E38A-AD46-94E9-53B15329F053}" srcOrd="9" destOrd="0" presId="urn:microsoft.com/office/officeart/2005/8/layout/default"/>
    <dgm:cxn modelId="{25B32E40-DB82-984D-B005-BC78D7B8F4C7}" type="presParOf" srcId="{B1334905-7E1F-E64D-B6F2-137F32B8AFF0}" destId="{AA38BBC5-31F4-4B4C-A0E8-CAA464BC4BBC}" srcOrd="10" destOrd="0" presId="urn:microsoft.com/office/officeart/2005/8/layout/default"/>
    <dgm:cxn modelId="{327AFD0D-F148-B442-9002-A72B1440762F}" type="presParOf" srcId="{B1334905-7E1F-E64D-B6F2-137F32B8AFF0}" destId="{06C38194-294C-4A42-B4E5-E4D0AFA9782A}" srcOrd="11" destOrd="0" presId="urn:microsoft.com/office/officeart/2005/8/layout/default"/>
    <dgm:cxn modelId="{64884EFB-D5A0-544D-B14F-ED61ABD6BF80}" type="presParOf" srcId="{B1334905-7E1F-E64D-B6F2-137F32B8AFF0}" destId="{1EE99A5B-C55B-8444-BE85-69815C5960E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9C787B-5C08-489D-9B6E-3AD9177351F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5FBD3B-326A-45D5-8D7B-586B90289CD8}">
      <dgm:prSet/>
      <dgm:spPr/>
      <dgm:t>
        <a:bodyPr/>
        <a:lstStyle/>
        <a:p>
          <a:r>
            <a:rPr kumimoji="1" lang="zh-CN" b="1"/>
            <a:t>账号是否对手机有限制？是否可以两只手机登录？</a:t>
          </a:r>
          <a:endParaRPr lang="en-US"/>
        </a:p>
      </dgm:t>
    </dgm:pt>
    <dgm:pt modelId="{3D9994CE-7D6E-4A0D-9FA6-D72E421F253A}" cxnId="{25485065-12E3-4B9C-8EAC-2AC8D37477DF}" type="parTrans">
      <dgm:prSet/>
      <dgm:spPr/>
      <dgm:t>
        <a:bodyPr/>
        <a:lstStyle/>
        <a:p>
          <a:endParaRPr lang="en-US"/>
        </a:p>
      </dgm:t>
    </dgm:pt>
    <dgm:pt modelId="{D4052D5B-C45F-4838-9C50-FFDD955D591F}" cxnId="{25485065-12E3-4B9C-8EAC-2AC8D37477DF}" type="sibTrans">
      <dgm:prSet/>
      <dgm:spPr/>
      <dgm:t>
        <a:bodyPr/>
        <a:lstStyle/>
        <a:p>
          <a:endParaRPr lang="en-US"/>
        </a:p>
      </dgm:t>
    </dgm:pt>
    <dgm:pt modelId="{00CF0F85-D706-4404-BC40-3D862A4AFAF0}">
      <dgm:prSet/>
      <dgm:spPr/>
      <dgm:t>
        <a:bodyPr/>
        <a:lstStyle/>
        <a:p>
          <a:r>
            <a:rPr kumimoji="1" lang="zh-CN"/>
            <a:t>没有限制，只要有账号密码，便可登录。但两只手机不能同时登陆一个账号。需要保证手机号的有效性，更改密码与注册时，需要有效手机号收取验证码。</a:t>
          </a:r>
          <a:endParaRPr lang="en-US"/>
        </a:p>
      </dgm:t>
    </dgm:pt>
    <dgm:pt modelId="{51552561-2C4B-4E95-9D6B-425FF1D8B065}" cxnId="{83D374DD-163D-454A-89B0-098D16E89665}" type="parTrans">
      <dgm:prSet/>
      <dgm:spPr/>
      <dgm:t>
        <a:bodyPr/>
        <a:lstStyle/>
        <a:p>
          <a:endParaRPr lang="en-US"/>
        </a:p>
      </dgm:t>
    </dgm:pt>
    <dgm:pt modelId="{9065F0C0-63D2-4CF4-A782-C50BC1A73F85}" cxnId="{83D374DD-163D-454A-89B0-098D16E89665}" type="sibTrans">
      <dgm:prSet/>
      <dgm:spPr/>
      <dgm:t>
        <a:bodyPr/>
        <a:lstStyle/>
        <a:p>
          <a:endParaRPr lang="en-US"/>
        </a:p>
      </dgm:t>
    </dgm:pt>
    <dgm:pt modelId="{2B9B9BD7-15CD-476E-B206-72BD667EFEDA}">
      <dgm:prSet/>
      <dgm:spPr/>
      <dgm:t>
        <a:bodyPr/>
        <a:lstStyle/>
        <a:p>
          <a:r>
            <a:rPr kumimoji="1" lang="zh-CN" b="1"/>
            <a:t>如何注册已备案医院？</a:t>
          </a:r>
          <a:endParaRPr lang="en-US"/>
        </a:p>
      </dgm:t>
    </dgm:pt>
    <dgm:pt modelId="{9AAD3DEF-972A-4C92-AF2F-1E4CBB40EB73}" cxnId="{01E57FC3-7EC9-4B7D-A812-893B46F7FCB5}" type="parTrans">
      <dgm:prSet/>
      <dgm:spPr/>
      <dgm:t>
        <a:bodyPr/>
        <a:lstStyle/>
        <a:p>
          <a:endParaRPr lang="en-US"/>
        </a:p>
      </dgm:t>
    </dgm:pt>
    <dgm:pt modelId="{52BDCC55-5561-4ADC-9665-4ACE8A25E861}" cxnId="{01E57FC3-7EC9-4B7D-A812-893B46F7FCB5}" type="sibTrans">
      <dgm:prSet/>
      <dgm:spPr/>
      <dgm:t>
        <a:bodyPr/>
        <a:lstStyle/>
        <a:p>
          <a:endParaRPr lang="en-US"/>
        </a:p>
      </dgm:t>
    </dgm:pt>
    <dgm:pt modelId="{C8AB2C77-8406-480B-8226-A7E38E50593F}">
      <dgm:prSet/>
      <dgm:spPr/>
      <dgm:t>
        <a:bodyPr/>
        <a:lstStyle/>
        <a:p>
          <a:r>
            <a:rPr kumimoji="1" lang="zh-CN"/>
            <a:t>点击开发医院进行信息填写即可</a:t>
          </a:r>
          <a:endParaRPr lang="en-US"/>
        </a:p>
      </dgm:t>
    </dgm:pt>
    <dgm:pt modelId="{316AF384-7FBC-4947-9911-DB613C876093}" cxnId="{E2A60CD0-5FE1-42A8-96D1-5B131D740C00}" type="parTrans">
      <dgm:prSet/>
      <dgm:spPr/>
      <dgm:t>
        <a:bodyPr/>
        <a:lstStyle/>
        <a:p>
          <a:endParaRPr lang="en-US"/>
        </a:p>
      </dgm:t>
    </dgm:pt>
    <dgm:pt modelId="{1701F14C-EAAF-4EE0-8D38-1009326D3D0C}" cxnId="{E2A60CD0-5FE1-42A8-96D1-5B131D740C00}" type="sibTrans">
      <dgm:prSet/>
      <dgm:spPr/>
      <dgm:t>
        <a:bodyPr/>
        <a:lstStyle/>
        <a:p>
          <a:endParaRPr lang="en-US"/>
        </a:p>
      </dgm:t>
    </dgm:pt>
    <dgm:pt modelId="{8FEE2C55-DAF1-437C-B7BC-4E71F782DC79}">
      <dgm:prSet/>
      <dgm:spPr/>
      <dgm:t>
        <a:bodyPr/>
        <a:lstStyle/>
        <a:p>
          <a:r>
            <a:rPr kumimoji="1" lang="zh-CN" b="1"/>
            <a:t>医院搜索中，没有要申请的医院怎么办？</a:t>
          </a:r>
          <a:endParaRPr lang="en-US"/>
        </a:p>
      </dgm:t>
    </dgm:pt>
    <dgm:pt modelId="{22F6DAE9-B684-414D-BF29-520ECB4641E5}" cxnId="{D55DECAC-FCAD-470A-80E6-9D485A8DD094}" type="parTrans">
      <dgm:prSet/>
      <dgm:spPr/>
      <dgm:t>
        <a:bodyPr/>
        <a:lstStyle/>
        <a:p>
          <a:endParaRPr lang="en-US"/>
        </a:p>
      </dgm:t>
    </dgm:pt>
    <dgm:pt modelId="{6CE7F12E-37C0-460C-85B8-790E481C3050}" cxnId="{D55DECAC-FCAD-470A-80E6-9D485A8DD094}" type="sibTrans">
      <dgm:prSet/>
      <dgm:spPr/>
      <dgm:t>
        <a:bodyPr/>
        <a:lstStyle/>
        <a:p>
          <a:endParaRPr lang="en-US"/>
        </a:p>
      </dgm:t>
    </dgm:pt>
    <dgm:pt modelId="{297A97EF-CF60-4784-8C6D-007726408199}">
      <dgm:prSet/>
      <dgm:spPr/>
      <dgm:t>
        <a:bodyPr/>
        <a:lstStyle/>
        <a:p>
          <a:r>
            <a:rPr kumimoji="1" lang="zh-CN"/>
            <a:t>可填写“帮助反馈”或及时与经理线下反馈。</a:t>
          </a:r>
          <a:endParaRPr lang="en-US"/>
        </a:p>
      </dgm:t>
    </dgm:pt>
    <dgm:pt modelId="{835245CA-C2F5-4A79-A762-17C69414DC74}" cxnId="{FA6EF7E2-0E50-48B6-8658-F7D44EC4CB17}" type="parTrans">
      <dgm:prSet/>
      <dgm:spPr/>
      <dgm:t>
        <a:bodyPr/>
        <a:lstStyle/>
        <a:p>
          <a:endParaRPr lang="en-US"/>
        </a:p>
      </dgm:t>
    </dgm:pt>
    <dgm:pt modelId="{8B028965-5920-48D2-B0D0-E1EDF31F9211}" cxnId="{FA6EF7E2-0E50-48B6-8658-F7D44EC4CB17}" type="sibTrans">
      <dgm:prSet/>
      <dgm:spPr/>
      <dgm:t>
        <a:bodyPr/>
        <a:lstStyle/>
        <a:p>
          <a:endParaRPr lang="en-US"/>
        </a:p>
      </dgm:t>
    </dgm:pt>
    <dgm:pt modelId="{34CEAA62-12DF-41AE-9876-41B7B648AB9F}">
      <dgm:prSet/>
      <dgm:spPr/>
      <dgm:t>
        <a:bodyPr/>
        <a:lstStyle/>
        <a:p>
          <a:r>
            <a:rPr kumimoji="1" lang="zh-CN" b="1"/>
            <a:t>医院申请完成之后，创建拜访时还是没有这家医院？</a:t>
          </a:r>
          <a:endParaRPr lang="en-US"/>
        </a:p>
      </dgm:t>
    </dgm:pt>
    <dgm:pt modelId="{D670C726-7C3C-4BD3-B727-4B6AF0AD57E0}" cxnId="{3E6D2275-E991-483F-9F33-2772FF328E52}" type="parTrans">
      <dgm:prSet/>
      <dgm:spPr/>
      <dgm:t>
        <a:bodyPr/>
        <a:lstStyle/>
        <a:p>
          <a:endParaRPr lang="en-US"/>
        </a:p>
      </dgm:t>
    </dgm:pt>
    <dgm:pt modelId="{6DCF2886-D476-4295-8E65-B80C66B1BBED}" cxnId="{3E6D2275-E991-483F-9F33-2772FF328E52}" type="sibTrans">
      <dgm:prSet/>
      <dgm:spPr/>
      <dgm:t>
        <a:bodyPr/>
        <a:lstStyle/>
        <a:p>
          <a:endParaRPr lang="en-US"/>
        </a:p>
      </dgm:t>
    </dgm:pt>
    <dgm:pt modelId="{AACB8025-3DC0-4C3E-82CD-B3828FCAE926}">
      <dgm:prSet/>
      <dgm:spPr/>
      <dgm:t>
        <a:bodyPr/>
        <a:lstStyle/>
        <a:p>
          <a:r>
            <a:rPr kumimoji="1" lang="zh-CN"/>
            <a:t>医院下面没有医生数据，需要进行新增医生。</a:t>
          </a:r>
          <a:endParaRPr lang="en-US"/>
        </a:p>
      </dgm:t>
    </dgm:pt>
    <dgm:pt modelId="{B8C2EA0A-CE92-42B4-931A-D1E1A3EA6A64}" cxnId="{13FFC870-67D3-42F4-B628-3C96BF3AE4A5}" type="parTrans">
      <dgm:prSet/>
      <dgm:spPr/>
      <dgm:t>
        <a:bodyPr/>
        <a:lstStyle/>
        <a:p>
          <a:endParaRPr lang="en-US"/>
        </a:p>
      </dgm:t>
    </dgm:pt>
    <dgm:pt modelId="{EE852580-D946-4B8D-A849-610F385F4CAF}" cxnId="{13FFC870-67D3-42F4-B628-3C96BF3AE4A5}" type="sibTrans">
      <dgm:prSet/>
      <dgm:spPr/>
      <dgm:t>
        <a:bodyPr/>
        <a:lstStyle/>
        <a:p>
          <a:endParaRPr lang="en-US"/>
        </a:p>
      </dgm:t>
    </dgm:pt>
    <dgm:pt modelId="{63BDD12E-33BC-47EE-B680-AE6B7ED53F89}">
      <dgm:prSet/>
      <dgm:spPr/>
      <dgm:t>
        <a:bodyPr/>
        <a:lstStyle/>
        <a:p>
          <a:r>
            <a:rPr kumimoji="1" lang="zh-CN" b="1"/>
            <a:t>医院信息错误怎么办？</a:t>
          </a:r>
          <a:endParaRPr lang="en-US"/>
        </a:p>
      </dgm:t>
    </dgm:pt>
    <dgm:pt modelId="{D1BF0D96-BAE7-4F3F-B2EC-AD8EF7DFF25A}" cxnId="{8EB43C9F-08E5-490B-83F7-E720615168B8}" type="parTrans">
      <dgm:prSet/>
      <dgm:spPr/>
      <dgm:t>
        <a:bodyPr/>
        <a:lstStyle/>
        <a:p>
          <a:endParaRPr lang="en-US"/>
        </a:p>
      </dgm:t>
    </dgm:pt>
    <dgm:pt modelId="{8B978AD1-9550-418B-8109-2A62967B559B}" cxnId="{8EB43C9F-08E5-490B-83F7-E720615168B8}" type="sibTrans">
      <dgm:prSet/>
      <dgm:spPr/>
      <dgm:t>
        <a:bodyPr/>
        <a:lstStyle/>
        <a:p>
          <a:endParaRPr lang="en-US"/>
        </a:p>
      </dgm:t>
    </dgm:pt>
    <dgm:pt modelId="{5E1CD379-7784-4F02-84AB-5CC54C6938CA}">
      <dgm:prSet/>
      <dgm:spPr/>
      <dgm:t>
        <a:bodyPr/>
        <a:lstStyle/>
        <a:p>
          <a:r>
            <a:rPr kumimoji="1" lang="zh-CN"/>
            <a:t>可填写“帮助反馈”或联系后台运营人员，尽快进行处理。</a:t>
          </a:r>
          <a:r>
            <a:rPr kumimoji="1" lang="en-US"/>
            <a:t>	</a:t>
          </a:r>
          <a:r>
            <a:rPr kumimoji="1" lang="zh-CN"/>
            <a:t>、</a:t>
          </a:r>
          <a:endParaRPr lang="en-US"/>
        </a:p>
      </dgm:t>
    </dgm:pt>
    <dgm:pt modelId="{CDB240D5-DB45-4A21-89DF-B41374201EEF}" cxnId="{9711E0CC-2FA7-49F9-A5C2-3B91598F9A28}" type="parTrans">
      <dgm:prSet/>
      <dgm:spPr/>
      <dgm:t>
        <a:bodyPr/>
        <a:lstStyle/>
        <a:p>
          <a:endParaRPr lang="en-US"/>
        </a:p>
      </dgm:t>
    </dgm:pt>
    <dgm:pt modelId="{D1B2C09B-1515-4F4F-9954-601F40B4F593}" cxnId="{9711E0CC-2FA7-49F9-A5C2-3B91598F9A28}" type="sibTrans">
      <dgm:prSet/>
      <dgm:spPr/>
      <dgm:t>
        <a:bodyPr/>
        <a:lstStyle/>
        <a:p>
          <a:endParaRPr lang="en-US"/>
        </a:p>
      </dgm:t>
    </dgm:pt>
    <dgm:pt modelId="{EAB21D2D-E533-435A-A838-DD09FF18ED7B}">
      <dgm:prSet/>
      <dgm:spPr/>
      <dgm:t>
        <a:bodyPr/>
        <a:lstStyle/>
        <a:p>
          <a:r>
            <a:rPr kumimoji="1" lang="zh-CN" b="1"/>
            <a:t>个人信息中客户名称的意思？</a:t>
          </a:r>
          <a:endParaRPr lang="en-US"/>
        </a:p>
      </dgm:t>
    </dgm:pt>
    <dgm:pt modelId="{A29B8F3D-DDBD-4A2D-BF8D-E63AA0ECDA4C}" cxnId="{59BEFF95-8DC1-411B-939B-8667B8FC4508}" type="parTrans">
      <dgm:prSet/>
      <dgm:spPr/>
      <dgm:t>
        <a:bodyPr/>
        <a:lstStyle/>
        <a:p>
          <a:endParaRPr lang="en-US"/>
        </a:p>
      </dgm:t>
    </dgm:pt>
    <dgm:pt modelId="{D1282F17-3E50-4B56-93BF-6E8EA5D7BA5A}" cxnId="{59BEFF95-8DC1-411B-939B-8667B8FC4508}" type="sibTrans">
      <dgm:prSet/>
      <dgm:spPr/>
      <dgm:t>
        <a:bodyPr/>
        <a:lstStyle/>
        <a:p>
          <a:endParaRPr lang="en-US"/>
        </a:p>
      </dgm:t>
    </dgm:pt>
    <dgm:pt modelId="{572CFD6A-19F2-480A-8BE0-FF2EAB8DF5B4}">
      <dgm:prSet/>
      <dgm:spPr/>
      <dgm:t>
        <a:bodyPr/>
        <a:lstStyle/>
        <a:p>
          <a:r>
            <a:rPr kumimoji="1" lang="zh-CN"/>
            <a:t>客户名称为与公司签合作协议书的名称，或者填写代理商名称。</a:t>
          </a:r>
          <a:endParaRPr lang="en-US"/>
        </a:p>
      </dgm:t>
    </dgm:pt>
    <dgm:pt modelId="{2A012CAA-6E6D-4DD7-8B7A-F7FCD0A6841A}" cxnId="{9B62ACED-BC1B-4D6E-ABE7-5382215AB917}" type="parTrans">
      <dgm:prSet/>
      <dgm:spPr/>
      <dgm:t>
        <a:bodyPr/>
        <a:lstStyle/>
        <a:p>
          <a:endParaRPr lang="en-US"/>
        </a:p>
      </dgm:t>
    </dgm:pt>
    <dgm:pt modelId="{D6A6A24A-C364-4395-953B-BF6F92959EED}" cxnId="{9B62ACED-BC1B-4D6E-ABE7-5382215AB917}" type="sibTrans">
      <dgm:prSet/>
      <dgm:spPr/>
      <dgm:t>
        <a:bodyPr/>
        <a:lstStyle/>
        <a:p>
          <a:endParaRPr lang="en-US"/>
        </a:p>
      </dgm:t>
    </dgm:pt>
    <dgm:pt modelId="{96E0C0B9-EC4D-4996-8863-5E32A0FDB8D5}">
      <dgm:prSet/>
      <dgm:spPr/>
      <dgm:t>
        <a:bodyPr/>
        <a:lstStyle/>
        <a:p>
          <a:r>
            <a:rPr kumimoji="1" lang="zh-CN" b="1"/>
            <a:t>安卓软件下载包显示“无应用程序可打开”，怎么处理？</a:t>
          </a:r>
          <a:endParaRPr lang="en-US"/>
        </a:p>
      </dgm:t>
    </dgm:pt>
    <dgm:pt modelId="{FC6AAD95-930C-4696-9AAE-13BC58F7EB70}" cxnId="{A1C213DE-6887-4B22-ACAE-5EBBB0AA76DD}" type="parTrans">
      <dgm:prSet/>
      <dgm:spPr/>
      <dgm:t>
        <a:bodyPr/>
        <a:lstStyle/>
        <a:p>
          <a:endParaRPr lang="en-US"/>
        </a:p>
      </dgm:t>
    </dgm:pt>
    <dgm:pt modelId="{BC0AE6D4-3ECA-46B0-9CF2-C42694B9EE57}" cxnId="{A1C213DE-6887-4B22-ACAE-5EBBB0AA76DD}" type="sibTrans">
      <dgm:prSet/>
      <dgm:spPr/>
      <dgm:t>
        <a:bodyPr/>
        <a:lstStyle/>
        <a:p>
          <a:endParaRPr lang="en-US"/>
        </a:p>
      </dgm:t>
    </dgm:pt>
    <dgm:pt modelId="{CCEA9C72-2C02-4614-867F-70054AD1FEEC}">
      <dgm:prSet/>
      <dgm:spPr/>
      <dgm:t>
        <a:bodyPr/>
        <a:lstStyle/>
        <a:p>
          <a:r>
            <a:rPr kumimoji="1" lang="zh-CN"/>
            <a:t>先安装</a:t>
          </a:r>
          <a:r>
            <a:rPr kumimoji="1" lang="en-US"/>
            <a:t>QQ</a:t>
          </a:r>
          <a:r>
            <a:rPr kumimoji="1" lang="zh-CN"/>
            <a:t>浏览器后，在进行朱鹊医访的下载安装。</a:t>
          </a:r>
          <a:endParaRPr lang="en-US"/>
        </a:p>
      </dgm:t>
    </dgm:pt>
    <dgm:pt modelId="{F6CC19E3-F3C2-498F-A130-7528E599CACB}" cxnId="{E0AA2B2C-F6C4-4821-9BA4-8E2F559BE761}" type="parTrans">
      <dgm:prSet/>
      <dgm:spPr/>
      <dgm:t>
        <a:bodyPr/>
        <a:lstStyle/>
        <a:p>
          <a:endParaRPr lang="en-US"/>
        </a:p>
      </dgm:t>
    </dgm:pt>
    <dgm:pt modelId="{A2AE4E65-F143-4398-8755-CDFA0CB8796F}" cxnId="{E0AA2B2C-F6C4-4821-9BA4-8E2F559BE761}" type="sibTrans">
      <dgm:prSet/>
      <dgm:spPr/>
      <dgm:t>
        <a:bodyPr/>
        <a:lstStyle/>
        <a:p>
          <a:endParaRPr lang="en-US"/>
        </a:p>
      </dgm:t>
    </dgm:pt>
    <dgm:pt modelId="{8B26AC03-5E97-EF49-883A-B244A9F702CB}">
      <dgm:prSet/>
      <dgm:spPr/>
      <dgm:t>
        <a:bodyPr/>
        <a:lstStyle/>
        <a:p>
          <a:r>
            <a:rPr lang="zh-CN" altLang="en-US" dirty="0"/>
            <a:t>医院申请成功后，还是不能创建拜访，是什么原因？</a:t>
          </a:r>
        </a:p>
      </dgm:t>
    </dgm:pt>
    <dgm:pt modelId="{8688B46B-FF97-5B43-8FA9-5ECEEE06B008}" cxnId="{09F1AA33-5E2D-1F43-9BBE-2440FBF6E27C}" type="parTrans">
      <dgm:prSet/>
      <dgm:spPr/>
      <dgm:t>
        <a:bodyPr/>
        <a:lstStyle/>
        <a:p>
          <a:endParaRPr lang="zh-CN" altLang="en-US"/>
        </a:p>
      </dgm:t>
    </dgm:pt>
    <dgm:pt modelId="{17F3A77E-B12F-854C-86E7-E00084B824A7}" cxnId="{09F1AA33-5E2D-1F43-9BBE-2440FBF6E27C}" type="sibTrans">
      <dgm:prSet/>
      <dgm:spPr/>
      <dgm:t>
        <a:bodyPr/>
        <a:lstStyle/>
        <a:p>
          <a:endParaRPr lang="zh-CN" altLang="en-US"/>
        </a:p>
      </dgm:t>
    </dgm:pt>
    <dgm:pt modelId="{553F35E2-AFD8-9244-99CD-A2BAD91DFA1A}">
      <dgm:prSet/>
      <dgm:spPr/>
      <dgm:t>
        <a:bodyPr/>
        <a:lstStyle/>
        <a:p>
          <a:r>
            <a:rPr lang="zh-CN" altLang="en-US" dirty="0"/>
            <a:t>原因一：没有签署电子合同</a:t>
          </a:r>
        </a:p>
      </dgm:t>
    </dgm:pt>
    <dgm:pt modelId="{100C9838-EA0C-374C-A82A-1889B0FB881B}" cxnId="{6FBC4A9C-627E-2B48-BC7A-F4EF34F3B33D}" type="parTrans">
      <dgm:prSet/>
      <dgm:spPr/>
      <dgm:t>
        <a:bodyPr/>
        <a:lstStyle/>
        <a:p>
          <a:endParaRPr lang="zh-CN" altLang="en-US"/>
        </a:p>
      </dgm:t>
    </dgm:pt>
    <dgm:pt modelId="{BCD0925F-55A7-834B-AB5B-93840B6C4AAC}" cxnId="{6FBC4A9C-627E-2B48-BC7A-F4EF34F3B33D}" type="sibTrans">
      <dgm:prSet/>
      <dgm:spPr/>
      <dgm:t>
        <a:bodyPr/>
        <a:lstStyle/>
        <a:p>
          <a:endParaRPr lang="zh-CN" altLang="en-US"/>
        </a:p>
      </dgm:t>
    </dgm:pt>
    <dgm:pt modelId="{158D59E9-4C21-3045-9DFD-7E7FEEEAE7A8}">
      <dgm:prSet/>
      <dgm:spPr/>
      <dgm:t>
        <a:bodyPr/>
        <a:lstStyle/>
        <a:p>
          <a:r>
            <a:rPr lang="zh-CN" altLang="en-US" dirty="0"/>
            <a:t>原因二：签署的医院中没有医生</a:t>
          </a:r>
        </a:p>
      </dgm:t>
    </dgm:pt>
    <dgm:pt modelId="{55DFCE52-C534-9249-8CA0-6D1E1F184705}" cxnId="{5A2CC9A2-62A7-F144-B92B-0BB44FCFB020}" type="parTrans">
      <dgm:prSet/>
      <dgm:spPr/>
      <dgm:t>
        <a:bodyPr/>
        <a:lstStyle/>
        <a:p>
          <a:endParaRPr lang="zh-CN" altLang="en-US"/>
        </a:p>
      </dgm:t>
    </dgm:pt>
    <dgm:pt modelId="{49B6E7C8-663B-354F-8C88-7771A2D07BAA}" cxnId="{5A2CC9A2-62A7-F144-B92B-0BB44FCFB020}" type="sibTrans">
      <dgm:prSet/>
      <dgm:spPr/>
      <dgm:t>
        <a:bodyPr/>
        <a:lstStyle/>
        <a:p>
          <a:endParaRPr lang="zh-CN" altLang="en-US"/>
        </a:p>
      </dgm:t>
    </dgm:pt>
    <dgm:pt modelId="{86358070-58B5-2643-A760-99A0587954A1}" type="pres">
      <dgm:prSet presAssocID="{6F9C787B-5C08-489D-9B6E-3AD9177351FD}" presName="linear" presStyleCnt="0">
        <dgm:presLayoutVars>
          <dgm:dir/>
          <dgm:animLvl val="lvl"/>
          <dgm:resizeHandles val="exact"/>
        </dgm:presLayoutVars>
      </dgm:prSet>
      <dgm:spPr/>
    </dgm:pt>
    <dgm:pt modelId="{1EDEA8FF-5F93-8646-80B4-DAE8FD676A27}" type="pres">
      <dgm:prSet presAssocID="{8F5FBD3B-326A-45D5-8D7B-586B90289CD8}" presName="parentLin" presStyleCnt="0"/>
      <dgm:spPr/>
    </dgm:pt>
    <dgm:pt modelId="{7E44B2C0-1D0E-2249-B852-4A960D6240A4}" type="pres">
      <dgm:prSet presAssocID="{8F5FBD3B-326A-45D5-8D7B-586B90289CD8}" presName="parentLeftMargin" presStyleLbl="node1" presStyleIdx="0" presStyleCnt="8"/>
      <dgm:spPr/>
    </dgm:pt>
    <dgm:pt modelId="{58298819-BC1B-F542-AE47-19B7420BDFD8}" type="pres">
      <dgm:prSet presAssocID="{8F5FBD3B-326A-45D5-8D7B-586B90289CD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4BCA01A-9698-B543-9AD9-A7F59D19FE46}" type="pres">
      <dgm:prSet presAssocID="{8F5FBD3B-326A-45D5-8D7B-586B90289CD8}" presName="negativeSpace" presStyleCnt="0"/>
      <dgm:spPr/>
    </dgm:pt>
    <dgm:pt modelId="{2307709A-C3FB-3D42-AE43-28EDCC769F9A}" type="pres">
      <dgm:prSet presAssocID="{8F5FBD3B-326A-45D5-8D7B-586B90289CD8}" presName="childText" presStyleLbl="conFgAcc1" presStyleIdx="0" presStyleCnt="8">
        <dgm:presLayoutVars>
          <dgm:bulletEnabled val="1"/>
        </dgm:presLayoutVars>
      </dgm:prSet>
      <dgm:spPr/>
    </dgm:pt>
    <dgm:pt modelId="{DE4008E1-DFA4-804C-946D-D0271C4733ED}" type="pres">
      <dgm:prSet presAssocID="{D4052D5B-C45F-4838-9C50-FFDD955D591F}" presName="spaceBetweenRectangles" presStyleCnt="0"/>
      <dgm:spPr/>
    </dgm:pt>
    <dgm:pt modelId="{B620DBB0-32FB-584B-9255-F0982DE8F264}" type="pres">
      <dgm:prSet presAssocID="{2B9B9BD7-15CD-476E-B206-72BD667EFEDA}" presName="parentLin" presStyleCnt="0"/>
      <dgm:spPr/>
    </dgm:pt>
    <dgm:pt modelId="{FD83C19A-4BA4-8540-BE0A-00058B6AA421}" type="pres">
      <dgm:prSet presAssocID="{2B9B9BD7-15CD-476E-B206-72BD667EFEDA}" presName="parentLeftMargin" presStyleLbl="node1" presStyleIdx="0" presStyleCnt="8"/>
      <dgm:spPr/>
    </dgm:pt>
    <dgm:pt modelId="{A77D2A98-DAEA-0C44-809A-34988B06E386}" type="pres">
      <dgm:prSet presAssocID="{2B9B9BD7-15CD-476E-B206-72BD667EFED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F2F6A2F-CFCD-8B48-AD08-4232200E06E5}" type="pres">
      <dgm:prSet presAssocID="{2B9B9BD7-15CD-476E-B206-72BD667EFEDA}" presName="negativeSpace" presStyleCnt="0"/>
      <dgm:spPr/>
    </dgm:pt>
    <dgm:pt modelId="{AE11A093-A72A-1841-B0A2-CB69AECCA62F}" type="pres">
      <dgm:prSet presAssocID="{2B9B9BD7-15CD-476E-B206-72BD667EFEDA}" presName="childText" presStyleLbl="conFgAcc1" presStyleIdx="1" presStyleCnt="8">
        <dgm:presLayoutVars>
          <dgm:bulletEnabled val="1"/>
        </dgm:presLayoutVars>
      </dgm:prSet>
      <dgm:spPr/>
    </dgm:pt>
    <dgm:pt modelId="{6E4A82F3-6263-894F-8B5A-74BD553DB16D}" type="pres">
      <dgm:prSet presAssocID="{52BDCC55-5561-4ADC-9665-4ACE8A25E861}" presName="spaceBetweenRectangles" presStyleCnt="0"/>
      <dgm:spPr/>
    </dgm:pt>
    <dgm:pt modelId="{D34F3D81-899D-DC45-8A2D-07FAA1C8E151}" type="pres">
      <dgm:prSet presAssocID="{8FEE2C55-DAF1-437C-B7BC-4E71F782DC79}" presName="parentLin" presStyleCnt="0"/>
      <dgm:spPr/>
    </dgm:pt>
    <dgm:pt modelId="{08927CF4-5AF4-8E43-8FA3-551D59AA3887}" type="pres">
      <dgm:prSet presAssocID="{8FEE2C55-DAF1-437C-B7BC-4E71F782DC79}" presName="parentLeftMargin" presStyleLbl="node1" presStyleIdx="1" presStyleCnt="8"/>
      <dgm:spPr/>
    </dgm:pt>
    <dgm:pt modelId="{ED3167B8-38DD-1946-909E-3A3ECBF65C8E}" type="pres">
      <dgm:prSet presAssocID="{8FEE2C55-DAF1-437C-B7BC-4E71F782DC7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DC2324D-59CB-F445-84EB-AD54DBDE0B53}" type="pres">
      <dgm:prSet presAssocID="{8FEE2C55-DAF1-437C-B7BC-4E71F782DC79}" presName="negativeSpace" presStyleCnt="0"/>
      <dgm:spPr/>
    </dgm:pt>
    <dgm:pt modelId="{C053D595-1C51-C543-97D1-8F6E573F0EDA}" type="pres">
      <dgm:prSet presAssocID="{8FEE2C55-DAF1-437C-B7BC-4E71F782DC79}" presName="childText" presStyleLbl="conFgAcc1" presStyleIdx="2" presStyleCnt="8">
        <dgm:presLayoutVars>
          <dgm:bulletEnabled val="1"/>
        </dgm:presLayoutVars>
      </dgm:prSet>
      <dgm:spPr/>
    </dgm:pt>
    <dgm:pt modelId="{024C2116-68B6-F84D-A364-66A08C89E63A}" type="pres">
      <dgm:prSet presAssocID="{6CE7F12E-37C0-460C-85B8-790E481C3050}" presName="spaceBetweenRectangles" presStyleCnt="0"/>
      <dgm:spPr/>
    </dgm:pt>
    <dgm:pt modelId="{7AAA6D9E-AE6E-874B-AD2B-9A60A4311307}" type="pres">
      <dgm:prSet presAssocID="{34CEAA62-12DF-41AE-9876-41B7B648AB9F}" presName="parentLin" presStyleCnt="0"/>
      <dgm:spPr/>
    </dgm:pt>
    <dgm:pt modelId="{E8EAB2B4-37CD-8B4B-B859-39ECEEA54DDC}" type="pres">
      <dgm:prSet presAssocID="{34CEAA62-12DF-41AE-9876-41B7B648AB9F}" presName="parentLeftMargin" presStyleLbl="node1" presStyleIdx="2" presStyleCnt="8"/>
      <dgm:spPr/>
    </dgm:pt>
    <dgm:pt modelId="{045F8766-EBB7-1E4D-B05F-7A621D7C7569}" type="pres">
      <dgm:prSet presAssocID="{34CEAA62-12DF-41AE-9876-41B7B648AB9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DE7F1B4-C8A1-2045-AD73-7E32880E5171}" type="pres">
      <dgm:prSet presAssocID="{34CEAA62-12DF-41AE-9876-41B7B648AB9F}" presName="negativeSpace" presStyleCnt="0"/>
      <dgm:spPr/>
    </dgm:pt>
    <dgm:pt modelId="{7821569B-5C06-E34C-A95D-77DBE75155E3}" type="pres">
      <dgm:prSet presAssocID="{34CEAA62-12DF-41AE-9876-41B7B648AB9F}" presName="childText" presStyleLbl="conFgAcc1" presStyleIdx="3" presStyleCnt="8">
        <dgm:presLayoutVars>
          <dgm:bulletEnabled val="1"/>
        </dgm:presLayoutVars>
      </dgm:prSet>
      <dgm:spPr/>
    </dgm:pt>
    <dgm:pt modelId="{13386C42-9715-0643-8AC5-B8293C8A4ACE}" type="pres">
      <dgm:prSet presAssocID="{6DCF2886-D476-4295-8E65-B80C66B1BBED}" presName="spaceBetweenRectangles" presStyleCnt="0"/>
      <dgm:spPr/>
    </dgm:pt>
    <dgm:pt modelId="{7D96F084-37A7-0A40-BAD9-CC311C338C45}" type="pres">
      <dgm:prSet presAssocID="{63BDD12E-33BC-47EE-B680-AE6B7ED53F89}" presName="parentLin" presStyleCnt="0"/>
      <dgm:spPr/>
    </dgm:pt>
    <dgm:pt modelId="{74844D26-151B-F84A-8B01-E906A22C9BF1}" type="pres">
      <dgm:prSet presAssocID="{63BDD12E-33BC-47EE-B680-AE6B7ED53F89}" presName="parentLeftMargin" presStyleLbl="node1" presStyleIdx="3" presStyleCnt="8"/>
      <dgm:spPr/>
    </dgm:pt>
    <dgm:pt modelId="{F63FB87D-EB5B-0543-8FEA-9CD479B3B85B}" type="pres">
      <dgm:prSet presAssocID="{63BDD12E-33BC-47EE-B680-AE6B7ED53F8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6DE3502-7E75-9B40-8FF0-22D01A7759FE}" type="pres">
      <dgm:prSet presAssocID="{63BDD12E-33BC-47EE-B680-AE6B7ED53F89}" presName="negativeSpace" presStyleCnt="0"/>
      <dgm:spPr/>
    </dgm:pt>
    <dgm:pt modelId="{373529C2-9FCB-0647-AA37-B4D96DE092EB}" type="pres">
      <dgm:prSet presAssocID="{63BDD12E-33BC-47EE-B680-AE6B7ED53F89}" presName="childText" presStyleLbl="conFgAcc1" presStyleIdx="4" presStyleCnt="8">
        <dgm:presLayoutVars>
          <dgm:bulletEnabled val="1"/>
        </dgm:presLayoutVars>
      </dgm:prSet>
      <dgm:spPr/>
    </dgm:pt>
    <dgm:pt modelId="{1717C6A8-F0C3-6E4D-866E-3E0B785583BD}" type="pres">
      <dgm:prSet presAssocID="{8B978AD1-9550-418B-8109-2A62967B559B}" presName="spaceBetweenRectangles" presStyleCnt="0"/>
      <dgm:spPr/>
    </dgm:pt>
    <dgm:pt modelId="{A894FE91-628E-1E45-BDDB-E08DFEB8084E}" type="pres">
      <dgm:prSet presAssocID="{8B26AC03-5E97-EF49-883A-B244A9F702CB}" presName="parentLin" presStyleCnt="0"/>
      <dgm:spPr/>
    </dgm:pt>
    <dgm:pt modelId="{065E4CC9-F5B3-8B4C-821C-ACD3CCDA629A}" type="pres">
      <dgm:prSet presAssocID="{8B26AC03-5E97-EF49-883A-B244A9F702CB}" presName="parentLeftMargin" presStyleLbl="node1" presStyleIdx="4" presStyleCnt="8"/>
      <dgm:spPr/>
    </dgm:pt>
    <dgm:pt modelId="{31924C70-BB62-B646-A84E-E3D618B5A7CE}" type="pres">
      <dgm:prSet presAssocID="{8B26AC03-5E97-EF49-883A-B244A9F702C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327A315-C3D3-5145-8299-B3743554AEFB}" type="pres">
      <dgm:prSet presAssocID="{8B26AC03-5E97-EF49-883A-B244A9F702CB}" presName="negativeSpace" presStyleCnt="0"/>
      <dgm:spPr/>
    </dgm:pt>
    <dgm:pt modelId="{56FE5A0C-C921-654C-9845-E7DAA8098DE7}" type="pres">
      <dgm:prSet presAssocID="{8B26AC03-5E97-EF49-883A-B244A9F702CB}" presName="childText" presStyleLbl="conFgAcc1" presStyleIdx="5" presStyleCnt="8">
        <dgm:presLayoutVars>
          <dgm:bulletEnabled val="1"/>
        </dgm:presLayoutVars>
      </dgm:prSet>
      <dgm:spPr/>
    </dgm:pt>
    <dgm:pt modelId="{FD9E549C-C4AC-B44D-819E-E59778540ADE}" type="pres">
      <dgm:prSet presAssocID="{17F3A77E-B12F-854C-86E7-E00084B824A7}" presName="spaceBetweenRectangles" presStyleCnt="0"/>
      <dgm:spPr/>
    </dgm:pt>
    <dgm:pt modelId="{70BDEDAA-C72B-7443-A706-7E63F9EF71E9}" type="pres">
      <dgm:prSet presAssocID="{EAB21D2D-E533-435A-A838-DD09FF18ED7B}" presName="parentLin" presStyleCnt="0"/>
      <dgm:spPr/>
    </dgm:pt>
    <dgm:pt modelId="{AE96564E-6548-E44D-881E-1A47F33096D2}" type="pres">
      <dgm:prSet presAssocID="{EAB21D2D-E533-435A-A838-DD09FF18ED7B}" presName="parentLeftMargin" presStyleLbl="node1" presStyleIdx="5" presStyleCnt="8"/>
      <dgm:spPr/>
    </dgm:pt>
    <dgm:pt modelId="{2138D916-A618-8E4E-A7FA-538B8885E8E7}" type="pres">
      <dgm:prSet presAssocID="{EAB21D2D-E533-435A-A838-DD09FF18ED7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F2EFD8C-62B8-EE43-8320-C6401B66D2D1}" type="pres">
      <dgm:prSet presAssocID="{EAB21D2D-E533-435A-A838-DD09FF18ED7B}" presName="negativeSpace" presStyleCnt="0"/>
      <dgm:spPr/>
    </dgm:pt>
    <dgm:pt modelId="{0AA32E26-C3B6-1942-A8A7-6452A8B74117}" type="pres">
      <dgm:prSet presAssocID="{EAB21D2D-E533-435A-A838-DD09FF18ED7B}" presName="childText" presStyleLbl="conFgAcc1" presStyleIdx="6" presStyleCnt="8">
        <dgm:presLayoutVars>
          <dgm:bulletEnabled val="1"/>
        </dgm:presLayoutVars>
      </dgm:prSet>
      <dgm:spPr/>
    </dgm:pt>
    <dgm:pt modelId="{20A2AAAD-CA51-1540-BCA0-1084E76F0160}" type="pres">
      <dgm:prSet presAssocID="{D1282F17-3E50-4B56-93BF-6E8EA5D7BA5A}" presName="spaceBetweenRectangles" presStyleCnt="0"/>
      <dgm:spPr/>
    </dgm:pt>
    <dgm:pt modelId="{984EC750-AEBD-BD41-A92D-4B3EAF28B808}" type="pres">
      <dgm:prSet presAssocID="{96E0C0B9-EC4D-4996-8863-5E32A0FDB8D5}" presName="parentLin" presStyleCnt="0"/>
      <dgm:spPr/>
    </dgm:pt>
    <dgm:pt modelId="{BF1FF325-39EE-1F4C-A999-34D1D86E6B61}" type="pres">
      <dgm:prSet presAssocID="{96E0C0B9-EC4D-4996-8863-5E32A0FDB8D5}" presName="parentLeftMargin" presStyleLbl="node1" presStyleIdx="6" presStyleCnt="8"/>
      <dgm:spPr/>
    </dgm:pt>
    <dgm:pt modelId="{81898728-D717-AE43-9A6C-8876E3E66F0A}" type="pres">
      <dgm:prSet presAssocID="{96E0C0B9-EC4D-4996-8863-5E32A0FDB8D5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E79DE9CD-1CF5-BF45-97E8-399E785F3DF0}" type="pres">
      <dgm:prSet presAssocID="{96E0C0B9-EC4D-4996-8863-5E32A0FDB8D5}" presName="negativeSpace" presStyleCnt="0"/>
      <dgm:spPr/>
    </dgm:pt>
    <dgm:pt modelId="{F75FC065-C903-CB4A-8B5A-A6A5F08F5843}" type="pres">
      <dgm:prSet presAssocID="{96E0C0B9-EC4D-4996-8863-5E32A0FDB8D5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DA2D5C0C-7A6D-C84B-A57D-B5264EB56F2E}" type="presOf" srcId="{96E0C0B9-EC4D-4996-8863-5E32A0FDB8D5}" destId="{BF1FF325-39EE-1F4C-A999-34D1D86E6B61}" srcOrd="0" destOrd="0" presId="urn:microsoft.com/office/officeart/2005/8/layout/list1"/>
    <dgm:cxn modelId="{0190F10D-8157-344C-A051-E51845606E44}" type="presOf" srcId="{AACB8025-3DC0-4C3E-82CD-B3828FCAE926}" destId="{7821569B-5C06-E34C-A95D-77DBE75155E3}" srcOrd="0" destOrd="0" presId="urn:microsoft.com/office/officeart/2005/8/layout/list1"/>
    <dgm:cxn modelId="{5BBACF17-EB24-F940-8524-7D07BECDB89D}" type="presOf" srcId="{572CFD6A-19F2-480A-8BE0-FF2EAB8DF5B4}" destId="{0AA32E26-C3B6-1942-A8A7-6452A8B74117}" srcOrd="0" destOrd="0" presId="urn:microsoft.com/office/officeart/2005/8/layout/list1"/>
    <dgm:cxn modelId="{FB3A951B-1996-8A40-92C2-6EA5BC9CC282}" type="presOf" srcId="{00CF0F85-D706-4404-BC40-3D862A4AFAF0}" destId="{2307709A-C3FB-3D42-AE43-28EDCC769F9A}" srcOrd="0" destOrd="0" presId="urn:microsoft.com/office/officeart/2005/8/layout/list1"/>
    <dgm:cxn modelId="{E0AA2B2C-F6C4-4821-9BA4-8E2F559BE761}" srcId="{96E0C0B9-EC4D-4996-8863-5E32A0FDB8D5}" destId="{CCEA9C72-2C02-4614-867F-70054AD1FEEC}" srcOrd="0" destOrd="0" parTransId="{F6CC19E3-F3C2-498F-A130-7528E599CACB}" sibTransId="{A2AE4E65-F143-4398-8755-CDFA0CB8796F}"/>
    <dgm:cxn modelId="{09F1AA33-5E2D-1F43-9BBE-2440FBF6E27C}" srcId="{6F9C787B-5C08-489D-9B6E-3AD9177351FD}" destId="{8B26AC03-5E97-EF49-883A-B244A9F702CB}" srcOrd="5" destOrd="0" parTransId="{8688B46B-FF97-5B43-8FA9-5ECEEE06B008}" sibTransId="{17F3A77E-B12F-854C-86E7-E00084B824A7}"/>
    <dgm:cxn modelId="{291F6034-41AC-F84C-87F9-DBF518C9FCD2}" type="presOf" srcId="{63BDD12E-33BC-47EE-B680-AE6B7ED53F89}" destId="{74844D26-151B-F84A-8B01-E906A22C9BF1}" srcOrd="0" destOrd="0" presId="urn:microsoft.com/office/officeart/2005/8/layout/list1"/>
    <dgm:cxn modelId="{462E353C-2081-D14E-8E89-8E25C28BB8DB}" type="presOf" srcId="{C8AB2C77-8406-480B-8226-A7E38E50593F}" destId="{AE11A093-A72A-1841-B0A2-CB69AECCA62F}" srcOrd="0" destOrd="0" presId="urn:microsoft.com/office/officeart/2005/8/layout/list1"/>
    <dgm:cxn modelId="{ED360649-10EE-7C48-855A-92E93847AA86}" type="presOf" srcId="{553F35E2-AFD8-9244-99CD-A2BAD91DFA1A}" destId="{56FE5A0C-C921-654C-9845-E7DAA8098DE7}" srcOrd="0" destOrd="0" presId="urn:microsoft.com/office/officeart/2005/8/layout/list1"/>
    <dgm:cxn modelId="{02F1304C-92BF-0E45-B292-CEACE1F9893F}" type="presOf" srcId="{2B9B9BD7-15CD-476E-B206-72BD667EFEDA}" destId="{A77D2A98-DAEA-0C44-809A-34988B06E386}" srcOrd="1" destOrd="0" presId="urn:microsoft.com/office/officeart/2005/8/layout/list1"/>
    <dgm:cxn modelId="{B1541E5A-0FC4-8C41-8D02-4BFD972F6CB6}" type="presOf" srcId="{CCEA9C72-2C02-4614-867F-70054AD1FEEC}" destId="{F75FC065-C903-CB4A-8B5A-A6A5F08F5843}" srcOrd="0" destOrd="0" presId="urn:microsoft.com/office/officeart/2005/8/layout/list1"/>
    <dgm:cxn modelId="{D7A42A61-6B08-3242-918E-9B1D12B2B395}" type="presOf" srcId="{34CEAA62-12DF-41AE-9876-41B7B648AB9F}" destId="{E8EAB2B4-37CD-8B4B-B859-39ECEEA54DDC}" srcOrd="0" destOrd="0" presId="urn:microsoft.com/office/officeart/2005/8/layout/list1"/>
    <dgm:cxn modelId="{25485065-12E3-4B9C-8EAC-2AC8D37477DF}" srcId="{6F9C787B-5C08-489D-9B6E-3AD9177351FD}" destId="{8F5FBD3B-326A-45D5-8D7B-586B90289CD8}" srcOrd="0" destOrd="0" parTransId="{3D9994CE-7D6E-4A0D-9FA6-D72E421F253A}" sibTransId="{D4052D5B-C45F-4838-9C50-FFDD955D591F}"/>
    <dgm:cxn modelId="{9DD17F67-8F56-B542-B497-52417F95A70C}" type="presOf" srcId="{8B26AC03-5E97-EF49-883A-B244A9F702CB}" destId="{065E4CC9-F5B3-8B4C-821C-ACD3CCDA629A}" srcOrd="0" destOrd="0" presId="urn:microsoft.com/office/officeart/2005/8/layout/list1"/>
    <dgm:cxn modelId="{F40A736C-1BBF-4B4B-9E7E-B0694E85FCC4}" type="presOf" srcId="{34CEAA62-12DF-41AE-9876-41B7B648AB9F}" destId="{045F8766-EBB7-1E4D-B05F-7A621D7C7569}" srcOrd="1" destOrd="0" presId="urn:microsoft.com/office/officeart/2005/8/layout/list1"/>
    <dgm:cxn modelId="{13FFC870-67D3-42F4-B628-3C96BF3AE4A5}" srcId="{34CEAA62-12DF-41AE-9876-41B7B648AB9F}" destId="{AACB8025-3DC0-4C3E-82CD-B3828FCAE926}" srcOrd="0" destOrd="0" parTransId="{B8C2EA0A-CE92-42B4-931A-D1E1A3EA6A64}" sibTransId="{EE852580-D946-4B8D-A849-610F385F4CAF}"/>
    <dgm:cxn modelId="{3E6D2275-E991-483F-9F33-2772FF328E52}" srcId="{6F9C787B-5C08-489D-9B6E-3AD9177351FD}" destId="{34CEAA62-12DF-41AE-9876-41B7B648AB9F}" srcOrd="3" destOrd="0" parTransId="{D670C726-7C3C-4BD3-B727-4B6AF0AD57E0}" sibTransId="{6DCF2886-D476-4295-8E65-B80C66B1BBED}"/>
    <dgm:cxn modelId="{D8518782-4393-C841-BA60-32F7C743B46D}" type="presOf" srcId="{8F5FBD3B-326A-45D5-8D7B-586B90289CD8}" destId="{7E44B2C0-1D0E-2249-B852-4A960D6240A4}" srcOrd="0" destOrd="0" presId="urn:microsoft.com/office/officeart/2005/8/layout/list1"/>
    <dgm:cxn modelId="{46E77E86-7848-CC4B-875E-84398D66E053}" type="presOf" srcId="{EAB21D2D-E533-435A-A838-DD09FF18ED7B}" destId="{2138D916-A618-8E4E-A7FA-538B8885E8E7}" srcOrd="1" destOrd="0" presId="urn:microsoft.com/office/officeart/2005/8/layout/list1"/>
    <dgm:cxn modelId="{D539FA8A-8876-D945-A29E-2476BB35BAC0}" type="presOf" srcId="{297A97EF-CF60-4784-8C6D-007726408199}" destId="{C053D595-1C51-C543-97D1-8F6E573F0EDA}" srcOrd="0" destOrd="0" presId="urn:microsoft.com/office/officeart/2005/8/layout/list1"/>
    <dgm:cxn modelId="{59BEFF95-8DC1-411B-939B-8667B8FC4508}" srcId="{6F9C787B-5C08-489D-9B6E-3AD9177351FD}" destId="{EAB21D2D-E533-435A-A838-DD09FF18ED7B}" srcOrd="6" destOrd="0" parTransId="{A29B8F3D-DDBD-4A2D-BF8D-E63AA0ECDA4C}" sibTransId="{D1282F17-3E50-4B56-93BF-6E8EA5D7BA5A}"/>
    <dgm:cxn modelId="{A957D296-C722-3347-9F7E-EFB62543279F}" type="presOf" srcId="{96E0C0B9-EC4D-4996-8863-5E32A0FDB8D5}" destId="{81898728-D717-AE43-9A6C-8876E3E66F0A}" srcOrd="1" destOrd="0" presId="urn:microsoft.com/office/officeart/2005/8/layout/list1"/>
    <dgm:cxn modelId="{0BBF919A-6439-D144-AD08-FF4CECEBC486}" type="presOf" srcId="{5E1CD379-7784-4F02-84AB-5CC54C6938CA}" destId="{373529C2-9FCB-0647-AA37-B4D96DE092EB}" srcOrd="0" destOrd="0" presId="urn:microsoft.com/office/officeart/2005/8/layout/list1"/>
    <dgm:cxn modelId="{6FBC4A9C-627E-2B48-BC7A-F4EF34F3B33D}" srcId="{8B26AC03-5E97-EF49-883A-B244A9F702CB}" destId="{553F35E2-AFD8-9244-99CD-A2BAD91DFA1A}" srcOrd="0" destOrd="0" parTransId="{100C9838-EA0C-374C-A82A-1889B0FB881B}" sibTransId="{BCD0925F-55A7-834B-AB5B-93840B6C4AAC}"/>
    <dgm:cxn modelId="{8EB43C9F-08E5-490B-83F7-E720615168B8}" srcId="{6F9C787B-5C08-489D-9B6E-3AD9177351FD}" destId="{63BDD12E-33BC-47EE-B680-AE6B7ED53F89}" srcOrd="4" destOrd="0" parTransId="{D1BF0D96-BAE7-4F3F-B2EC-AD8EF7DFF25A}" sibTransId="{8B978AD1-9550-418B-8109-2A62967B559B}"/>
    <dgm:cxn modelId="{5A2CC9A2-62A7-F144-B92B-0BB44FCFB020}" srcId="{8B26AC03-5E97-EF49-883A-B244A9F702CB}" destId="{158D59E9-4C21-3045-9DFD-7E7FEEEAE7A8}" srcOrd="1" destOrd="0" parTransId="{55DFCE52-C534-9249-8CA0-6D1E1F184705}" sibTransId="{49B6E7C8-663B-354F-8C88-7771A2D07BAA}"/>
    <dgm:cxn modelId="{8EBFBFA6-E2B5-8740-A7EE-48AC0EBD7471}" type="presOf" srcId="{8FEE2C55-DAF1-437C-B7BC-4E71F782DC79}" destId="{ED3167B8-38DD-1946-909E-3A3ECBF65C8E}" srcOrd="1" destOrd="0" presId="urn:microsoft.com/office/officeart/2005/8/layout/list1"/>
    <dgm:cxn modelId="{0111F8A8-510A-2946-9986-90777D5DD8A3}" type="presOf" srcId="{EAB21D2D-E533-435A-A838-DD09FF18ED7B}" destId="{AE96564E-6548-E44D-881E-1A47F33096D2}" srcOrd="0" destOrd="0" presId="urn:microsoft.com/office/officeart/2005/8/layout/list1"/>
    <dgm:cxn modelId="{A63FFAA8-AA0E-CD45-9100-D028AC9DF9DA}" type="presOf" srcId="{8F5FBD3B-326A-45D5-8D7B-586B90289CD8}" destId="{58298819-BC1B-F542-AE47-19B7420BDFD8}" srcOrd="1" destOrd="0" presId="urn:microsoft.com/office/officeart/2005/8/layout/list1"/>
    <dgm:cxn modelId="{D55DECAC-FCAD-470A-80E6-9D485A8DD094}" srcId="{6F9C787B-5C08-489D-9B6E-3AD9177351FD}" destId="{8FEE2C55-DAF1-437C-B7BC-4E71F782DC79}" srcOrd="2" destOrd="0" parTransId="{22F6DAE9-B684-414D-BF29-520ECB4641E5}" sibTransId="{6CE7F12E-37C0-460C-85B8-790E481C3050}"/>
    <dgm:cxn modelId="{CC15BFBA-C426-FF45-A850-6ECD44D35D8D}" type="presOf" srcId="{6F9C787B-5C08-489D-9B6E-3AD9177351FD}" destId="{86358070-58B5-2643-A760-99A0587954A1}" srcOrd="0" destOrd="0" presId="urn:microsoft.com/office/officeart/2005/8/layout/list1"/>
    <dgm:cxn modelId="{01E57FC3-7EC9-4B7D-A812-893B46F7FCB5}" srcId="{6F9C787B-5C08-489D-9B6E-3AD9177351FD}" destId="{2B9B9BD7-15CD-476E-B206-72BD667EFEDA}" srcOrd="1" destOrd="0" parTransId="{9AAD3DEF-972A-4C92-AF2F-1E4CBB40EB73}" sibTransId="{52BDCC55-5561-4ADC-9665-4ACE8A25E861}"/>
    <dgm:cxn modelId="{9711E0CC-2FA7-49F9-A5C2-3B91598F9A28}" srcId="{63BDD12E-33BC-47EE-B680-AE6B7ED53F89}" destId="{5E1CD379-7784-4F02-84AB-5CC54C6938CA}" srcOrd="0" destOrd="0" parTransId="{CDB240D5-DB45-4A21-89DF-B41374201EEF}" sibTransId="{D1B2C09B-1515-4F4F-9954-601F40B4F593}"/>
    <dgm:cxn modelId="{E2A60CD0-5FE1-42A8-96D1-5B131D740C00}" srcId="{2B9B9BD7-15CD-476E-B206-72BD667EFEDA}" destId="{C8AB2C77-8406-480B-8226-A7E38E50593F}" srcOrd="0" destOrd="0" parTransId="{316AF384-7FBC-4947-9911-DB613C876093}" sibTransId="{1701F14C-EAAF-4EE0-8D38-1009326D3D0C}"/>
    <dgm:cxn modelId="{39894AD6-D673-DE4D-BC7A-647EBC7DEA3A}" type="presOf" srcId="{158D59E9-4C21-3045-9DFD-7E7FEEEAE7A8}" destId="{56FE5A0C-C921-654C-9845-E7DAA8098DE7}" srcOrd="0" destOrd="1" presId="urn:microsoft.com/office/officeart/2005/8/layout/list1"/>
    <dgm:cxn modelId="{83D374DD-163D-454A-89B0-098D16E89665}" srcId="{8F5FBD3B-326A-45D5-8D7B-586B90289CD8}" destId="{00CF0F85-D706-4404-BC40-3D862A4AFAF0}" srcOrd="0" destOrd="0" parTransId="{51552561-2C4B-4E95-9D6B-425FF1D8B065}" sibTransId="{9065F0C0-63D2-4CF4-A782-C50BC1A73F85}"/>
    <dgm:cxn modelId="{A1C213DE-6887-4B22-ACAE-5EBBB0AA76DD}" srcId="{6F9C787B-5C08-489D-9B6E-3AD9177351FD}" destId="{96E0C0B9-EC4D-4996-8863-5E32A0FDB8D5}" srcOrd="7" destOrd="0" parTransId="{FC6AAD95-930C-4696-9AAE-13BC58F7EB70}" sibTransId="{BC0AE6D4-3ECA-46B0-9CF2-C42694B9EE57}"/>
    <dgm:cxn modelId="{AAA1CBDE-0F86-154A-AABE-5B0ADD52D568}" type="presOf" srcId="{63BDD12E-33BC-47EE-B680-AE6B7ED53F89}" destId="{F63FB87D-EB5B-0543-8FEA-9CD479B3B85B}" srcOrd="1" destOrd="0" presId="urn:microsoft.com/office/officeart/2005/8/layout/list1"/>
    <dgm:cxn modelId="{FA6EF7E2-0E50-48B6-8658-F7D44EC4CB17}" srcId="{8FEE2C55-DAF1-437C-B7BC-4E71F782DC79}" destId="{297A97EF-CF60-4784-8C6D-007726408199}" srcOrd="0" destOrd="0" parTransId="{835245CA-C2F5-4A79-A762-17C69414DC74}" sibTransId="{8B028965-5920-48D2-B0D0-E1EDF31F9211}"/>
    <dgm:cxn modelId="{9B62ACED-BC1B-4D6E-ABE7-5382215AB917}" srcId="{EAB21D2D-E533-435A-A838-DD09FF18ED7B}" destId="{572CFD6A-19F2-480A-8BE0-FF2EAB8DF5B4}" srcOrd="0" destOrd="0" parTransId="{2A012CAA-6E6D-4DD7-8B7A-F7FCD0A6841A}" sibTransId="{D6A6A24A-C364-4395-953B-BF6F92959EED}"/>
    <dgm:cxn modelId="{7195FEF2-4836-934F-B088-92935BB712C0}" type="presOf" srcId="{2B9B9BD7-15CD-476E-B206-72BD667EFEDA}" destId="{FD83C19A-4BA4-8540-BE0A-00058B6AA421}" srcOrd="0" destOrd="0" presId="urn:microsoft.com/office/officeart/2005/8/layout/list1"/>
    <dgm:cxn modelId="{8B24A9F8-471D-FB4B-A394-5F9AA63EA6FE}" type="presOf" srcId="{8B26AC03-5E97-EF49-883A-B244A9F702CB}" destId="{31924C70-BB62-B646-A84E-E3D618B5A7CE}" srcOrd="1" destOrd="0" presId="urn:microsoft.com/office/officeart/2005/8/layout/list1"/>
    <dgm:cxn modelId="{99BD48FF-68CD-044A-A164-7A3E433E8E96}" type="presOf" srcId="{8FEE2C55-DAF1-437C-B7BC-4E71F782DC79}" destId="{08927CF4-5AF4-8E43-8FA3-551D59AA3887}" srcOrd="0" destOrd="0" presId="urn:microsoft.com/office/officeart/2005/8/layout/list1"/>
    <dgm:cxn modelId="{006FE50B-8ABE-AE45-9868-226B52A8B627}" type="presParOf" srcId="{86358070-58B5-2643-A760-99A0587954A1}" destId="{1EDEA8FF-5F93-8646-80B4-DAE8FD676A27}" srcOrd="0" destOrd="0" presId="urn:microsoft.com/office/officeart/2005/8/layout/list1"/>
    <dgm:cxn modelId="{95FD76C9-CFA3-D748-8C8A-F34068428673}" type="presParOf" srcId="{1EDEA8FF-5F93-8646-80B4-DAE8FD676A27}" destId="{7E44B2C0-1D0E-2249-B852-4A960D6240A4}" srcOrd="0" destOrd="0" presId="urn:microsoft.com/office/officeart/2005/8/layout/list1"/>
    <dgm:cxn modelId="{D8FF54CF-D1F2-8F4F-A699-9E7C73BF8132}" type="presParOf" srcId="{1EDEA8FF-5F93-8646-80B4-DAE8FD676A27}" destId="{58298819-BC1B-F542-AE47-19B7420BDFD8}" srcOrd="1" destOrd="0" presId="urn:microsoft.com/office/officeart/2005/8/layout/list1"/>
    <dgm:cxn modelId="{622F82F2-33E6-9B47-9F08-DE17E12DE5B5}" type="presParOf" srcId="{86358070-58B5-2643-A760-99A0587954A1}" destId="{D4BCA01A-9698-B543-9AD9-A7F59D19FE46}" srcOrd="1" destOrd="0" presId="urn:microsoft.com/office/officeart/2005/8/layout/list1"/>
    <dgm:cxn modelId="{C8DE64B6-ED39-AB48-8DC9-78147423EBC8}" type="presParOf" srcId="{86358070-58B5-2643-A760-99A0587954A1}" destId="{2307709A-C3FB-3D42-AE43-28EDCC769F9A}" srcOrd="2" destOrd="0" presId="urn:microsoft.com/office/officeart/2005/8/layout/list1"/>
    <dgm:cxn modelId="{50010C80-2DB0-6842-BA92-E81412442CAB}" type="presParOf" srcId="{86358070-58B5-2643-A760-99A0587954A1}" destId="{DE4008E1-DFA4-804C-946D-D0271C4733ED}" srcOrd="3" destOrd="0" presId="urn:microsoft.com/office/officeart/2005/8/layout/list1"/>
    <dgm:cxn modelId="{559C5971-1828-2846-9970-974B99EA8790}" type="presParOf" srcId="{86358070-58B5-2643-A760-99A0587954A1}" destId="{B620DBB0-32FB-584B-9255-F0982DE8F264}" srcOrd="4" destOrd="0" presId="urn:microsoft.com/office/officeart/2005/8/layout/list1"/>
    <dgm:cxn modelId="{0FEA4094-7A64-2C46-AD68-7F48488A67F3}" type="presParOf" srcId="{B620DBB0-32FB-584B-9255-F0982DE8F264}" destId="{FD83C19A-4BA4-8540-BE0A-00058B6AA421}" srcOrd="0" destOrd="0" presId="urn:microsoft.com/office/officeart/2005/8/layout/list1"/>
    <dgm:cxn modelId="{870C080C-D809-B64F-A26C-5D89B2894662}" type="presParOf" srcId="{B620DBB0-32FB-584B-9255-F0982DE8F264}" destId="{A77D2A98-DAEA-0C44-809A-34988B06E386}" srcOrd="1" destOrd="0" presId="urn:microsoft.com/office/officeart/2005/8/layout/list1"/>
    <dgm:cxn modelId="{188645A5-C91A-854C-8F9A-3BE16AC18B4E}" type="presParOf" srcId="{86358070-58B5-2643-A760-99A0587954A1}" destId="{4F2F6A2F-CFCD-8B48-AD08-4232200E06E5}" srcOrd="5" destOrd="0" presId="urn:microsoft.com/office/officeart/2005/8/layout/list1"/>
    <dgm:cxn modelId="{36DB0098-8F3F-1444-B59A-19A6175ED3AA}" type="presParOf" srcId="{86358070-58B5-2643-A760-99A0587954A1}" destId="{AE11A093-A72A-1841-B0A2-CB69AECCA62F}" srcOrd="6" destOrd="0" presId="urn:microsoft.com/office/officeart/2005/8/layout/list1"/>
    <dgm:cxn modelId="{3FD82F98-E297-8343-994E-D6BA00BE8FEC}" type="presParOf" srcId="{86358070-58B5-2643-A760-99A0587954A1}" destId="{6E4A82F3-6263-894F-8B5A-74BD553DB16D}" srcOrd="7" destOrd="0" presId="urn:microsoft.com/office/officeart/2005/8/layout/list1"/>
    <dgm:cxn modelId="{FF90A66F-D73D-FC41-8A8F-61437F3EB9CD}" type="presParOf" srcId="{86358070-58B5-2643-A760-99A0587954A1}" destId="{D34F3D81-899D-DC45-8A2D-07FAA1C8E151}" srcOrd="8" destOrd="0" presId="urn:microsoft.com/office/officeart/2005/8/layout/list1"/>
    <dgm:cxn modelId="{5FAFFDF9-3D1C-4B47-A4B7-68B42441FDC6}" type="presParOf" srcId="{D34F3D81-899D-DC45-8A2D-07FAA1C8E151}" destId="{08927CF4-5AF4-8E43-8FA3-551D59AA3887}" srcOrd="0" destOrd="0" presId="urn:microsoft.com/office/officeart/2005/8/layout/list1"/>
    <dgm:cxn modelId="{E33EC5D6-DBE9-4449-9DFC-AFEC431BFD2F}" type="presParOf" srcId="{D34F3D81-899D-DC45-8A2D-07FAA1C8E151}" destId="{ED3167B8-38DD-1946-909E-3A3ECBF65C8E}" srcOrd="1" destOrd="0" presId="urn:microsoft.com/office/officeart/2005/8/layout/list1"/>
    <dgm:cxn modelId="{42CA8482-4058-B649-A4D6-497625186152}" type="presParOf" srcId="{86358070-58B5-2643-A760-99A0587954A1}" destId="{FDC2324D-59CB-F445-84EB-AD54DBDE0B53}" srcOrd="9" destOrd="0" presId="urn:microsoft.com/office/officeart/2005/8/layout/list1"/>
    <dgm:cxn modelId="{2AFA36FC-B2E2-0E43-AF75-DA226BD03D2E}" type="presParOf" srcId="{86358070-58B5-2643-A760-99A0587954A1}" destId="{C053D595-1C51-C543-97D1-8F6E573F0EDA}" srcOrd="10" destOrd="0" presId="urn:microsoft.com/office/officeart/2005/8/layout/list1"/>
    <dgm:cxn modelId="{E6F8CE3E-3DF7-5842-ADEF-4CECBFAC61DD}" type="presParOf" srcId="{86358070-58B5-2643-A760-99A0587954A1}" destId="{024C2116-68B6-F84D-A364-66A08C89E63A}" srcOrd="11" destOrd="0" presId="urn:microsoft.com/office/officeart/2005/8/layout/list1"/>
    <dgm:cxn modelId="{13047C6D-187E-014C-B6FA-FD36947D8EC8}" type="presParOf" srcId="{86358070-58B5-2643-A760-99A0587954A1}" destId="{7AAA6D9E-AE6E-874B-AD2B-9A60A4311307}" srcOrd="12" destOrd="0" presId="urn:microsoft.com/office/officeart/2005/8/layout/list1"/>
    <dgm:cxn modelId="{4EAE0C1D-9262-0642-8C26-A20464CEDB2B}" type="presParOf" srcId="{7AAA6D9E-AE6E-874B-AD2B-9A60A4311307}" destId="{E8EAB2B4-37CD-8B4B-B859-39ECEEA54DDC}" srcOrd="0" destOrd="0" presId="urn:microsoft.com/office/officeart/2005/8/layout/list1"/>
    <dgm:cxn modelId="{53A0906B-8EA3-604F-8577-B9CA5AA48347}" type="presParOf" srcId="{7AAA6D9E-AE6E-874B-AD2B-9A60A4311307}" destId="{045F8766-EBB7-1E4D-B05F-7A621D7C7569}" srcOrd="1" destOrd="0" presId="urn:microsoft.com/office/officeart/2005/8/layout/list1"/>
    <dgm:cxn modelId="{7B7CD4BB-0BC1-7E4E-8B8A-81A4CA4866D5}" type="presParOf" srcId="{86358070-58B5-2643-A760-99A0587954A1}" destId="{0DE7F1B4-C8A1-2045-AD73-7E32880E5171}" srcOrd="13" destOrd="0" presId="urn:microsoft.com/office/officeart/2005/8/layout/list1"/>
    <dgm:cxn modelId="{BE5E3D13-E7BD-3E42-A5BB-0CE1D93EAFC7}" type="presParOf" srcId="{86358070-58B5-2643-A760-99A0587954A1}" destId="{7821569B-5C06-E34C-A95D-77DBE75155E3}" srcOrd="14" destOrd="0" presId="urn:microsoft.com/office/officeart/2005/8/layout/list1"/>
    <dgm:cxn modelId="{FB785D86-EED8-9843-A2F4-94E3A852DD8A}" type="presParOf" srcId="{86358070-58B5-2643-A760-99A0587954A1}" destId="{13386C42-9715-0643-8AC5-B8293C8A4ACE}" srcOrd="15" destOrd="0" presId="urn:microsoft.com/office/officeart/2005/8/layout/list1"/>
    <dgm:cxn modelId="{D342595D-4808-AE4C-A8E1-8477AC4216FF}" type="presParOf" srcId="{86358070-58B5-2643-A760-99A0587954A1}" destId="{7D96F084-37A7-0A40-BAD9-CC311C338C45}" srcOrd="16" destOrd="0" presId="urn:microsoft.com/office/officeart/2005/8/layout/list1"/>
    <dgm:cxn modelId="{3A68F85B-288A-E04B-B091-4F027F2CA875}" type="presParOf" srcId="{7D96F084-37A7-0A40-BAD9-CC311C338C45}" destId="{74844D26-151B-F84A-8B01-E906A22C9BF1}" srcOrd="0" destOrd="0" presId="urn:microsoft.com/office/officeart/2005/8/layout/list1"/>
    <dgm:cxn modelId="{75C308AF-3D83-E149-B466-B230DB218FBB}" type="presParOf" srcId="{7D96F084-37A7-0A40-BAD9-CC311C338C45}" destId="{F63FB87D-EB5B-0543-8FEA-9CD479B3B85B}" srcOrd="1" destOrd="0" presId="urn:microsoft.com/office/officeart/2005/8/layout/list1"/>
    <dgm:cxn modelId="{C12EC704-3DBB-304F-AFBF-3725F046A966}" type="presParOf" srcId="{86358070-58B5-2643-A760-99A0587954A1}" destId="{E6DE3502-7E75-9B40-8FF0-22D01A7759FE}" srcOrd="17" destOrd="0" presId="urn:microsoft.com/office/officeart/2005/8/layout/list1"/>
    <dgm:cxn modelId="{95690C15-7E37-F14F-8F07-592911B6177B}" type="presParOf" srcId="{86358070-58B5-2643-A760-99A0587954A1}" destId="{373529C2-9FCB-0647-AA37-B4D96DE092EB}" srcOrd="18" destOrd="0" presId="urn:microsoft.com/office/officeart/2005/8/layout/list1"/>
    <dgm:cxn modelId="{FE764A0C-1E3C-8D45-8B4E-F39C22A29F54}" type="presParOf" srcId="{86358070-58B5-2643-A760-99A0587954A1}" destId="{1717C6A8-F0C3-6E4D-866E-3E0B785583BD}" srcOrd="19" destOrd="0" presId="urn:microsoft.com/office/officeart/2005/8/layout/list1"/>
    <dgm:cxn modelId="{FD0B76EE-1112-5542-AB10-69B5D24E8398}" type="presParOf" srcId="{86358070-58B5-2643-A760-99A0587954A1}" destId="{A894FE91-628E-1E45-BDDB-E08DFEB8084E}" srcOrd="20" destOrd="0" presId="urn:microsoft.com/office/officeart/2005/8/layout/list1"/>
    <dgm:cxn modelId="{E92D2959-A9CF-E744-8A03-37270B7DE34A}" type="presParOf" srcId="{A894FE91-628E-1E45-BDDB-E08DFEB8084E}" destId="{065E4CC9-F5B3-8B4C-821C-ACD3CCDA629A}" srcOrd="0" destOrd="0" presId="urn:microsoft.com/office/officeart/2005/8/layout/list1"/>
    <dgm:cxn modelId="{A926B4B8-722A-094E-B90A-3EC8FF452864}" type="presParOf" srcId="{A894FE91-628E-1E45-BDDB-E08DFEB8084E}" destId="{31924C70-BB62-B646-A84E-E3D618B5A7CE}" srcOrd="1" destOrd="0" presId="urn:microsoft.com/office/officeart/2005/8/layout/list1"/>
    <dgm:cxn modelId="{6732AADB-D4E1-A046-9DFB-78721308C521}" type="presParOf" srcId="{86358070-58B5-2643-A760-99A0587954A1}" destId="{8327A315-C3D3-5145-8299-B3743554AEFB}" srcOrd="21" destOrd="0" presId="urn:microsoft.com/office/officeart/2005/8/layout/list1"/>
    <dgm:cxn modelId="{DDC2E2B8-E2E1-774F-A2A1-49FD686E7DE3}" type="presParOf" srcId="{86358070-58B5-2643-A760-99A0587954A1}" destId="{56FE5A0C-C921-654C-9845-E7DAA8098DE7}" srcOrd="22" destOrd="0" presId="urn:microsoft.com/office/officeart/2005/8/layout/list1"/>
    <dgm:cxn modelId="{2577987A-33AD-EF45-BFFD-7B1F974AD2FC}" type="presParOf" srcId="{86358070-58B5-2643-A760-99A0587954A1}" destId="{FD9E549C-C4AC-B44D-819E-E59778540ADE}" srcOrd="23" destOrd="0" presId="urn:microsoft.com/office/officeart/2005/8/layout/list1"/>
    <dgm:cxn modelId="{8F760645-6B09-2F41-BFCD-5CBE47B9C9B6}" type="presParOf" srcId="{86358070-58B5-2643-A760-99A0587954A1}" destId="{70BDEDAA-C72B-7443-A706-7E63F9EF71E9}" srcOrd="24" destOrd="0" presId="urn:microsoft.com/office/officeart/2005/8/layout/list1"/>
    <dgm:cxn modelId="{BC81D7A5-E6A0-D24A-93CF-696A6D137C78}" type="presParOf" srcId="{70BDEDAA-C72B-7443-A706-7E63F9EF71E9}" destId="{AE96564E-6548-E44D-881E-1A47F33096D2}" srcOrd="0" destOrd="0" presId="urn:microsoft.com/office/officeart/2005/8/layout/list1"/>
    <dgm:cxn modelId="{D317E33D-F501-BE44-A17B-45E878F79B6F}" type="presParOf" srcId="{70BDEDAA-C72B-7443-A706-7E63F9EF71E9}" destId="{2138D916-A618-8E4E-A7FA-538B8885E8E7}" srcOrd="1" destOrd="0" presId="urn:microsoft.com/office/officeart/2005/8/layout/list1"/>
    <dgm:cxn modelId="{743F032E-13C9-5446-AB60-014EB5BBE4D9}" type="presParOf" srcId="{86358070-58B5-2643-A760-99A0587954A1}" destId="{FF2EFD8C-62B8-EE43-8320-C6401B66D2D1}" srcOrd="25" destOrd="0" presId="urn:microsoft.com/office/officeart/2005/8/layout/list1"/>
    <dgm:cxn modelId="{DF70E086-7779-904E-98EB-0E80A2047B23}" type="presParOf" srcId="{86358070-58B5-2643-A760-99A0587954A1}" destId="{0AA32E26-C3B6-1942-A8A7-6452A8B74117}" srcOrd="26" destOrd="0" presId="urn:microsoft.com/office/officeart/2005/8/layout/list1"/>
    <dgm:cxn modelId="{1C7A5160-F1EC-874E-94BE-E1433D230F1F}" type="presParOf" srcId="{86358070-58B5-2643-A760-99A0587954A1}" destId="{20A2AAAD-CA51-1540-BCA0-1084E76F0160}" srcOrd="27" destOrd="0" presId="urn:microsoft.com/office/officeart/2005/8/layout/list1"/>
    <dgm:cxn modelId="{50645A8B-0697-6847-84B4-5BEB77A36A3A}" type="presParOf" srcId="{86358070-58B5-2643-A760-99A0587954A1}" destId="{984EC750-AEBD-BD41-A92D-4B3EAF28B808}" srcOrd="28" destOrd="0" presId="urn:microsoft.com/office/officeart/2005/8/layout/list1"/>
    <dgm:cxn modelId="{8099F909-1793-3B45-9DAB-F39AFFC42A32}" type="presParOf" srcId="{984EC750-AEBD-BD41-A92D-4B3EAF28B808}" destId="{BF1FF325-39EE-1F4C-A999-34D1D86E6B61}" srcOrd="0" destOrd="0" presId="urn:microsoft.com/office/officeart/2005/8/layout/list1"/>
    <dgm:cxn modelId="{A746664D-787E-2146-943B-D281F6B7A895}" type="presParOf" srcId="{984EC750-AEBD-BD41-A92D-4B3EAF28B808}" destId="{81898728-D717-AE43-9A6C-8876E3E66F0A}" srcOrd="1" destOrd="0" presId="urn:microsoft.com/office/officeart/2005/8/layout/list1"/>
    <dgm:cxn modelId="{99E85404-2043-1944-9E6A-0BFF1FD8CE6A}" type="presParOf" srcId="{86358070-58B5-2643-A760-99A0587954A1}" destId="{E79DE9CD-1CF5-BF45-97E8-399E785F3DF0}" srcOrd="29" destOrd="0" presId="urn:microsoft.com/office/officeart/2005/8/layout/list1"/>
    <dgm:cxn modelId="{1B987AD6-FCCB-9D4B-B028-8C8FF1B4BE7A}" type="presParOf" srcId="{86358070-58B5-2643-A760-99A0587954A1}" destId="{F75FC065-C903-CB4A-8B5A-A6A5F08F584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669D6-012F-F64A-B3F8-426607FC2E6E}">
      <dsp:nvSpPr>
        <dsp:cNvPr id="0" name=""/>
        <dsp:cNvSpPr/>
      </dsp:nvSpPr>
      <dsp:spPr>
        <a:xfrm rot="5400000">
          <a:off x="6107604" y="-2593524"/>
          <a:ext cx="715369" cy="60849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600" kern="1200" dirty="0"/>
            <a:t>次</a:t>
          </a:r>
          <a:r>
            <a:rPr kumimoji="1" lang="en-US" sz="1600" kern="1200" dirty="0"/>
            <a:t>20</a:t>
          </a:r>
          <a:r>
            <a:rPr kumimoji="1" lang="zh-CN" sz="1600" kern="1200" dirty="0"/>
            <a:t>天</a:t>
          </a:r>
          <a:endParaRPr lang="en-US" sz="1600" kern="1200" dirty="0"/>
        </a:p>
      </dsp:txBody>
      <dsp:txXfrm rot="-5400000">
        <a:off x="3422801" y="126200"/>
        <a:ext cx="6050056" cy="645527"/>
      </dsp:txXfrm>
    </dsp:sp>
    <dsp:sp modelId="{3DFBCEB5-3805-D84C-8343-AF8CDF42BDD3}">
      <dsp:nvSpPr>
        <dsp:cNvPr id="0" name=""/>
        <dsp:cNvSpPr/>
      </dsp:nvSpPr>
      <dsp:spPr>
        <a:xfrm>
          <a:off x="0" y="1859"/>
          <a:ext cx="3422800" cy="8942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000" kern="1200" dirty="0"/>
            <a:t>更快</a:t>
          </a:r>
          <a:r>
            <a:rPr kumimoji="1" lang="zh-CN" altLang="en-US" sz="2000" kern="1200" dirty="0"/>
            <a:t>费用申请</a:t>
          </a:r>
          <a:endParaRPr lang="en-US" sz="2000" kern="1200" dirty="0"/>
        </a:p>
      </dsp:txBody>
      <dsp:txXfrm>
        <a:off x="43652" y="45511"/>
        <a:ext cx="3335496" cy="806907"/>
      </dsp:txXfrm>
    </dsp:sp>
    <dsp:sp modelId="{0B78259B-7A17-CC46-9CC4-C9505CA29DDF}">
      <dsp:nvSpPr>
        <dsp:cNvPr id="0" name=""/>
        <dsp:cNvSpPr/>
      </dsp:nvSpPr>
      <dsp:spPr>
        <a:xfrm rot="5400000">
          <a:off x="6107604" y="-1657463"/>
          <a:ext cx="715369" cy="6084977"/>
        </a:xfrm>
        <a:prstGeom prst="round2SameRect">
          <a:avLst/>
        </a:prstGeom>
        <a:solidFill>
          <a:schemeClr val="accent2">
            <a:tint val="40000"/>
            <a:alpha val="90000"/>
            <a:hueOff val="658188"/>
            <a:satOff val="-1724"/>
            <a:lumOff val="6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58188"/>
              <a:satOff val="-1724"/>
              <a:lumOff val="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面对面照片要求降低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可以补往期拜访（过去</a:t>
          </a:r>
          <a:r>
            <a:rPr lang="en-US" altLang="zh-CN" sz="1600" kern="1200" dirty="0"/>
            <a:t>72</a:t>
          </a:r>
          <a:r>
            <a:rPr lang="zh-CN" altLang="en-US" sz="1600" kern="1200" dirty="0"/>
            <a:t>小时）</a:t>
          </a:r>
        </a:p>
      </dsp:txBody>
      <dsp:txXfrm rot="-5400000">
        <a:off x="3422801" y="1062261"/>
        <a:ext cx="6050056" cy="645527"/>
      </dsp:txXfrm>
    </dsp:sp>
    <dsp:sp modelId="{D3ADE13E-95A2-E94A-9F1F-34008E2F200C}">
      <dsp:nvSpPr>
        <dsp:cNvPr id="0" name=""/>
        <dsp:cNvSpPr/>
      </dsp:nvSpPr>
      <dsp:spPr>
        <a:xfrm>
          <a:off x="0" y="940781"/>
          <a:ext cx="3422800" cy="894211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降低拜访创建难度</a:t>
          </a:r>
        </a:p>
      </dsp:txBody>
      <dsp:txXfrm>
        <a:off x="43652" y="984433"/>
        <a:ext cx="3335496" cy="806907"/>
      </dsp:txXfrm>
    </dsp:sp>
    <dsp:sp modelId="{1518EABF-E004-C248-A70B-A776AE45E611}">
      <dsp:nvSpPr>
        <dsp:cNvPr id="0" name=""/>
        <dsp:cNvSpPr/>
      </dsp:nvSpPr>
      <dsp:spPr>
        <a:xfrm rot="5400000">
          <a:off x="6107604" y="-715679"/>
          <a:ext cx="715369" cy="6084977"/>
        </a:xfrm>
        <a:prstGeom prst="round2SameRect">
          <a:avLst/>
        </a:prstGeom>
        <a:solidFill>
          <a:schemeClr val="accent2">
            <a:tint val="40000"/>
            <a:alpha val="90000"/>
            <a:hueOff val="1316376"/>
            <a:satOff val="-3449"/>
            <a:lumOff val="12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16376"/>
              <a:satOff val="-3449"/>
              <a:lumOff val="1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600" kern="1200" dirty="0"/>
            <a:t>可在线查看销量情况与拜访情况</a:t>
          </a:r>
          <a:endParaRPr lang="en-US" sz="1600" kern="1200" dirty="0"/>
        </a:p>
      </dsp:txBody>
      <dsp:txXfrm rot="-5400000">
        <a:off x="3422801" y="2004045"/>
        <a:ext cx="6050056" cy="645527"/>
      </dsp:txXfrm>
    </dsp:sp>
    <dsp:sp modelId="{183A34D2-3C55-A14E-B40D-6062A17DA1D2}">
      <dsp:nvSpPr>
        <dsp:cNvPr id="0" name=""/>
        <dsp:cNvSpPr/>
      </dsp:nvSpPr>
      <dsp:spPr>
        <a:xfrm>
          <a:off x="0" y="1879703"/>
          <a:ext cx="3422800" cy="894211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000" kern="1200" dirty="0"/>
            <a:t>帮助梳理</a:t>
          </a:r>
          <a:endParaRPr kumimoji="1" lang="en-US" altLang="zh-CN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000" kern="1200" dirty="0"/>
            <a:t>医院管理工作</a:t>
          </a:r>
          <a:endParaRPr lang="en-US" sz="2000" kern="1200" dirty="0"/>
        </a:p>
      </dsp:txBody>
      <dsp:txXfrm>
        <a:off x="43652" y="1923355"/>
        <a:ext cx="3335496" cy="806907"/>
      </dsp:txXfrm>
    </dsp:sp>
    <dsp:sp modelId="{06FF57E0-7D36-CB45-B4F7-DC15BD678741}">
      <dsp:nvSpPr>
        <dsp:cNvPr id="0" name=""/>
        <dsp:cNvSpPr/>
      </dsp:nvSpPr>
      <dsp:spPr>
        <a:xfrm rot="5400000">
          <a:off x="6107604" y="223242"/>
          <a:ext cx="715369" cy="6084977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600" kern="1200" dirty="0"/>
            <a:t>实时查看空白医院</a:t>
          </a:r>
          <a:r>
            <a:rPr kumimoji="1" lang="en-US" sz="1600" kern="1200" dirty="0"/>
            <a:t>/</a:t>
          </a:r>
          <a:r>
            <a:rPr kumimoji="1" lang="zh-CN" sz="1600" kern="1200" dirty="0"/>
            <a:t>可代理产品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600" kern="1200" dirty="0"/>
            <a:t>推荐新代表，获得额外奖励</a:t>
          </a:r>
          <a:endParaRPr lang="en-US" sz="1600" kern="1200" dirty="0"/>
        </a:p>
      </dsp:txBody>
      <dsp:txXfrm rot="-5400000">
        <a:off x="3422801" y="2942967"/>
        <a:ext cx="6050056" cy="645527"/>
      </dsp:txXfrm>
    </dsp:sp>
    <dsp:sp modelId="{6429E69D-8D42-F24D-9474-FFA197731937}">
      <dsp:nvSpPr>
        <dsp:cNvPr id="0" name=""/>
        <dsp:cNvSpPr/>
      </dsp:nvSpPr>
      <dsp:spPr>
        <a:xfrm>
          <a:off x="0" y="2818625"/>
          <a:ext cx="3422800" cy="894211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000" kern="1200"/>
            <a:t>业务拓展</a:t>
          </a:r>
          <a:endParaRPr kumimoji="1" lang="en-US" altLang="zh-CN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000" kern="1200"/>
            <a:t>（待上线）</a:t>
          </a:r>
          <a:endParaRPr lang="en-US" sz="2000" kern="1200" dirty="0"/>
        </a:p>
      </dsp:txBody>
      <dsp:txXfrm>
        <a:off x="43652" y="2862277"/>
        <a:ext cx="3335496" cy="806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B6E5A-14B1-C148-9F85-9775439E645A}">
      <dsp:nvSpPr>
        <dsp:cNvPr id="0" name=""/>
        <dsp:cNvSpPr/>
      </dsp:nvSpPr>
      <dsp:spPr>
        <a:xfrm>
          <a:off x="0" y="194777"/>
          <a:ext cx="6513603" cy="1041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/>
            <a:t>有效期为</a:t>
          </a:r>
          <a:r>
            <a:rPr lang="en-US" sz="2500" kern="1200"/>
            <a:t>2</a:t>
          </a:r>
          <a:r>
            <a:rPr lang="zh-CN" sz="2500" kern="1200"/>
            <a:t>个月</a:t>
          </a:r>
          <a:endParaRPr lang="en-US" sz="2500" kern="1200"/>
        </a:p>
      </dsp:txBody>
      <dsp:txXfrm>
        <a:off x="50845" y="245622"/>
        <a:ext cx="6411913" cy="939884"/>
      </dsp:txXfrm>
    </dsp:sp>
    <dsp:sp modelId="{01813E86-726C-8346-9264-45FE069F8F78}">
      <dsp:nvSpPr>
        <dsp:cNvPr id="0" name=""/>
        <dsp:cNvSpPr/>
      </dsp:nvSpPr>
      <dsp:spPr>
        <a:xfrm>
          <a:off x="0" y="1308351"/>
          <a:ext cx="6513603" cy="10415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/>
            <a:t>每位医生每天拜访最多一次，每周不超过三次</a:t>
          </a:r>
          <a:endParaRPr lang="en-US" sz="2500" kern="1200"/>
        </a:p>
      </dsp:txBody>
      <dsp:txXfrm>
        <a:off x="50845" y="1359196"/>
        <a:ext cx="6411913" cy="939884"/>
      </dsp:txXfrm>
    </dsp:sp>
    <dsp:sp modelId="{00AA4635-2E6A-E74A-98DE-A613607E696A}">
      <dsp:nvSpPr>
        <dsp:cNvPr id="0" name=""/>
        <dsp:cNvSpPr/>
      </dsp:nvSpPr>
      <dsp:spPr>
        <a:xfrm>
          <a:off x="0" y="2421925"/>
          <a:ext cx="6513603" cy="10415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/>
            <a:t>必须填写真实医生反馈，不可出现重复现象。医生反馈相似度超过</a:t>
          </a:r>
          <a:r>
            <a:rPr lang="en-US" sz="2500" kern="1200"/>
            <a:t>70%</a:t>
          </a:r>
          <a:r>
            <a:rPr lang="zh-CN" sz="2500" kern="1200"/>
            <a:t>视为不合格拜访。</a:t>
          </a:r>
          <a:endParaRPr lang="en-US" sz="2500" kern="1200"/>
        </a:p>
      </dsp:txBody>
      <dsp:txXfrm>
        <a:off x="50845" y="2472770"/>
        <a:ext cx="6411913" cy="939884"/>
      </dsp:txXfrm>
    </dsp:sp>
    <dsp:sp modelId="{D719AB05-806F-D149-89F8-40D0FDB57342}">
      <dsp:nvSpPr>
        <dsp:cNvPr id="0" name=""/>
        <dsp:cNvSpPr/>
      </dsp:nvSpPr>
      <dsp:spPr>
        <a:xfrm>
          <a:off x="0" y="3535500"/>
          <a:ext cx="6513603" cy="1041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每天不超过十条</a:t>
          </a:r>
          <a:endParaRPr lang="en-US" sz="2500" kern="1200" dirty="0"/>
        </a:p>
      </dsp:txBody>
      <dsp:txXfrm>
        <a:off x="50845" y="3586345"/>
        <a:ext cx="6411913" cy="939884"/>
      </dsp:txXfrm>
    </dsp:sp>
    <dsp:sp modelId="{8B087F8A-0E68-C54C-A18C-AD139C601623}">
      <dsp:nvSpPr>
        <dsp:cNvPr id="0" name=""/>
        <dsp:cNvSpPr/>
      </dsp:nvSpPr>
      <dsp:spPr>
        <a:xfrm>
          <a:off x="0" y="4649074"/>
          <a:ext cx="6513603" cy="10415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/>
            <a:t>费用：</a:t>
          </a:r>
          <a:r>
            <a:rPr lang="en-US" sz="2500" kern="1200"/>
            <a:t>150</a:t>
          </a:r>
          <a:r>
            <a:rPr lang="zh-CN" sz="2500" kern="1200"/>
            <a:t>元</a:t>
          </a:r>
          <a:r>
            <a:rPr lang="en-US" sz="2500" kern="1200"/>
            <a:t>/</a:t>
          </a:r>
          <a:r>
            <a:rPr lang="zh-CN" sz="2500" kern="1200"/>
            <a:t>条</a:t>
          </a:r>
          <a:endParaRPr lang="en-US" sz="2500" kern="1200" dirty="0"/>
        </a:p>
      </dsp:txBody>
      <dsp:txXfrm>
        <a:off x="50845" y="4699919"/>
        <a:ext cx="6411913" cy="939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E9D0A-5562-0D40-AEA6-4421E5785B20}">
      <dsp:nvSpPr>
        <dsp:cNvPr id="0" name=""/>
        <dsp:cNvSpPr/>
      </dsp:nvSpPr>
      <dsp:spPr>
        <a:xfrm>
          <a:off x="0" y="34557"/>
          <a:ext cx="6513603" cy="9165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/>
            <a:t>有效期为</a:t>
          </a:r>
          <a:r>
            <a:rPr lang="en-US" sz="2200" kern="1200"/>
            <a:t>2</a:t>
          </a:r>
          <a:r>
            <a:rPr lang="zh-CN" sz="2200" kern="1200"/>
            <a:t>个月</a:t>
          </a:r>
          <a:endParaRPr lang="en-US" sz="2200" kern="1200"/>
        </a:p>
      </dsp:txBody>
      <dsp:txXfrm>
        <a:off x="44744" y="79301"/>
        <a:ext cx="6424115" cy="827097"/>
      </dsp:txXfrm>
    </dsp:sp>
    <dsp:sp modelId="{139F9DA5-FEA4-BA4C-8FD6-852E4859B459}">
      <dsp:nvSpPr>
        <dsp:cNvPr id="0" name=""/>
        <dsp:cNvSpPr/>
      </dsp:nvSpPr>
      <dsp:spPr>
        <a:xfrm>
          <a:off x="0" y="1014502"/>
          <a:ext cx="6513603" cy="916585"/>
        </a:xfrm>
        <a:prstGeom prst="roundRect">
          <a:avLst/>
        </a:prstGeom>
        <a:solidFill>
          <a:schemeClr val="accent5">
            <a:hueOff val="-4264624"/>
            <a:satOff val="2424"/>
            <a:lumOff val="-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/>
            <a:t>签到位置与医院距离不能超过</a:t>
          </a:r>
          <a:r>
            <a:rPr lang="en-US" sz="2200" kern="1200"/>
            <a:t>1</a:t>
          </a:r>
          <a:r>
            <a:rPr lang="zh-CN" sz="2200" kern="1200"/>
            <a:t>公里</a:t>
          </a:r>
          <a:endParaRPr lang="en-US" sz="2200" kern="1200"/>
        </a:p>
      </dsp:txBody>
      <dsp:txXfrm>
        <a:off x="44744" y="1059246"/>
        <a:ext cx="6424115" cy="827097"/>
      </dsp:txXfrm>
    </dsp:sp>
    <dsp:sp modelId="{0EBF5677-BF32-D24D-A546-3B69EA507EF2}">
      <dsp:nvSpPr>
        <dsp:cNvPr id="0" name=""/>
        <dsp:cNvSpPr/>
      </dsp:nvSpPr>
      <dsp:spPr>
        <a:xfrm>
          <a:off x="0" y="1994447"/>
          <a:ext cx="6513603" cy="916585"/>
        </a:xfrm>
        <a:prstGeom prst="roundRect">
          <a:avLst/>
        </a:prstGeom>
        <a:solidFill>
          <a:schemeClr val="accent5">
            <a:hueOff val="-8529249"/>
            <a:satOff val="4848"/>
            <a:lumOff val="-4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/>
            <a:t>每家医院每天拜访需要上传一张照片（必须包含医院大门）</a:t>
          </a:r>
          <a:endParaRPr lang="en-US" sz="2200" kern="1200"/>
        </a:p>
      </dsp:txBody>
      <dsp:txXfrm>
        <a:off x="44744" y="2039191"/>
        <a:ext cx="6424115" cy="827097"/>
      </dsp:txXfrm>
    </dsp:sp>
    <dsp:sp modelId="{D8694FD4-6766-D843-8DE0-CB922A98D5DE}">
      <dsp:nvSpPr>
        <dsp:cNvPr id="0" name=""/>
        <dsp:cNvSpPr/>
      </dsp:nvSpPr>
      <dsp:spPr>
        <a:xfrm>
          <a:off x="0" y="2974393"/>
          <a:ext cx="6513603" cy="916585"/>
        </a:xfrm>
        <a:prstGeom prst="roundRect">
          <a:avLst/>
        </a:prstGeom>
        <a:solidFill>
          <a:schemeClr val="accent5">
            <a:hueOff val="-12793873"/>
            <a:satOff val="7271"/>
            <a:lumOff val="-6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 dirty="0"/>
            <a:t>每位医生每天拜访最多一次，每周不超过三次</a:t>
          </a:r>
          <a:endParaRPr lang="en-US" sz="2200" kern="1200" dirty="0"/>
        </a:p>
      </dsp:txBody>
      <dsp:txXfrm>
        <a:off x="44744" y="3019137"/>
        <a:ext cx="6424115" cy="827097"/>
      </dsp:txXfrm>
    </dsp:sp>
    <dsp:sp modelId="{1C305CF6-ECEA-8343-9114-8F27E85C82C9}">
      <dsp:nvSpPr>
        <dsp:cNvPr id="0" name=""/>
        <dsp:cNvSpPr/>
      </dsp:nvSpPr>
      <dsp:spPr>
        <a:xfrm>
          <a:off x="0" y="3954338"/>
          <a:ext cx="6513603" cy="916585"/>
        </a:xfrm>
        <a:prstGeom prst="roundRect">
          <a:avLst/>
        </a:prstGeom>
        <a:solidFill>
          <a:schemeClr val="accent5">
            <a:hueOff val="-17058497"/>
            <a:satOff val="9695"/>
            <a:lumOff val="-8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kern="1200" dirty="0"/>
            <a:t>每天每位代表最多十条拜访</a:t>
          </a:r>
          <a:endParaRPr lang="en-US" sz="2200" kern="1200" dirty="0"/>
        </a:p>
      </dsp:txBody>
      <dsp:txXfrm>
        <a:off x="44744" y="3999082"/>
        <a:ext cx="6424115" cy="827097"/>
      </dsp:txXfrm>
    </dsp:sp>
    <dsp:sp modelId="{DBFECB2D-15D6-404E-9A9A-16A88BA2352F}">
      <dsp:nvSpPr>
        <dsp:cNvPr id="0" name=""/>
        <dsp:cNvSpPr/>
      </dsp:nvSpPr>
      <dsp:spPr>
        <a:xfrm>
          <a:off x="0" y="4934283"/>
          <a:ext cx="6513603" cy="916585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费用</a:t>
          </a:r>
          <a:r>
            <a:rPr lang="zh-CN" altLang="en-US" sz="2200" kern="1200" dirty="0"/>
            <a:t>： </a:t>
          </a:r>
          <a:r>
            <a:rPr lang="en-US" sz="2200" kern="1200" dirty="0"/>
            <a:t>300</a:t>
          </a:r>
          <a:r>
            <a:rPr lang="zh-CN" sz="2200" kern="1200" dirty="0"/>
            <a:t>元</a:t>
          </a:r>
          <a:r>
            <a:rPr lang="en-US" sz="2200" kern="1200" dirty="0"/>
            <a:t>/</a:t>
          </a:r>
          <a:r>
            <a:rPr lang="zh-CN" sz="2200" kern="1200" dirty="0"/>
            <a:t>条</a:t>
          </a:r>
          <a:endParaRPr lang="en-US" sz="2200" kern="1200" dirty="0"/>
        </a:p>
      </dsp:txBody>
      <dsp:txXfrm>
        <a:off x="44744" y="4979027"/>
        <a:ext cx="6424115" cy="827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CCB10-1E40-AF4E-A44F-FC8857E686BD}">
      <dsp:nvSpPr>
        <dsp:cNvPr id="0" name=""/>
        <dsp:cNvSpPr/>
      </dsp:nvSpPr>
      <dsp:spPr>
        <a:xfrm>
          <a:off x="0" y="0"/>
          <a:ext cx="6513603" cy="7860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/>
            <a:t>有效期为</a:t>
          </a:r>
          <a:r>
            <a:rPr lang="en-US" sz="2500" kern="1200"/>
            <a:t>2</a:t>
          </a:r>
          <a:r>
            <a:rPr lang="zh-CN" sz="2500" kern="1200"/>
            <a:t>个月</a:t>
          </a:r>
          <a:endParaRPr lang="en-US" sz="2500" kern="1200"/>
        </a:p>
      </dsp:txBody>
      <dsp:txXfrm>
        <a:off x="38374" y="38374"/>
        <a:ext cx="6436855" cy="709345"/>
      </dsp:txXfrm>
    </dsp:sp>
    <dsp:sp modelId="{DBABFF91-72B8-8F4C-93DF-03F353C229A3}">
      <dsp:nvSpPr>
        <dsp:cNvPr id="0" name=""/>
        <dsp:cNvSpPr/>
      </dsp:nvSpPr>
      <dsp:spPr>
        <a:xfrm>
          <a:off x="0" y="3214788"/>
          <a:ext cx="6513603" cy="7860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500" kern="1200"/>
            <a:t>每场会议不超过</a:t>
          </a:r>
          <a:r>
            <a:rPr kumimoji="1" lang="en-US" sz="2500" kern="1200"/>
            <a:t>20</a:t>
          </a:r>
          <a:r>
            <a:rPr kumimoji="1" lang="zh-CN" sz="2500" kern="1200"/>
            <a:t>人</a:t>
          </a:r>
          <a:endParaRPr lang="zh-CN" altLang="en-US" sz="2500" kern="1200"/>
        </a:p>
      </dsp:txBody>
      <dsp:txXfrm>
        <a:off x="38374" y="3253162"/>
        <a:ext cx="6436855" cy="709345"/>
      </dsp:txXfrm>
    </dsp:sp>
    <dsp:sp modelId="{FE2D838E-F0CB-D740-9125-726C96FA9674}">
      <dsp:nvSpPr>
        <dsp:cNvPr id="0" name=""/>
        <dsp:cNvSpPr/>
      </dsp:nvSpPr>
      <dsp:spPr>
        <a:xfrm>
          <a:off x="0" y="835000"/>
          <a:ext cx="6513603" cy="7860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/>
            <a:t>照片两张：</a:t>
          </a:r>
          <a:endParaRPr lang="en-US" sz="2500" kern="1200"/>
        </a:p>
      </dsp:txBody>
      <dsp:txXfrm>
        <a:off x="38374" y="873374"/>
        <a:ext cx="6436855" cy="709345"/>
      </dsp:txXfrm>
    </dsp:sp>
    <dsp:sp modelId="{B42EE271-954A-7E42-9936-9EDEA6C4BD5A}">
      <dsp:nvSpPr>
        <dsp:cNvPr id="0" name=""/>
        <dsp:cNvSpPr/>
      </dsp:nvSpPr>
      <dsp:spPr>
        <a:xfrm>
          <a:off x="0" y="1681050"/>
          <a:ext cx="6513603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2000" kern="1200" dirty="0"/>
            <a:t>签到表照片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2000" kern="1200" dirty="0"/>
            <a:t>产品</a:t>
          </a:r>
          <a:r>
            <a:rPr lang="en-US" sz="2000" kern="1200" dirty="0"/>
            <a:t>PPT</a:t>
          </a:r>
          <a:r>
            <a:rPr lang="zh-CN" sz="2000" kern="1200" dirty="0"/>
            <a:t>与参会医务人员同框（可多张）</a:t>
          </a:r>
          <a:endParaRPr lang="en-US" sz="2000" kern="1200" dirty="0"/>
        </a:p>
      </dsp:txBody>
      <dsp:txXfrm>
        <a:off x="0" y="1681050"/>
        <a:ext cx="6513603" cy="724500"/>
      </dsp:txXfrm>
    </dsp:sp>
    <dsp:sp modelId="{A6389FC3-B445-3348-B1E9-25DF7CF95ADA}">
      <dsp:nvSpPr>
        <dsp:cNvPr id="0" name=""/>
        <dsp:cNvSpPr/>
      </dsp:nvSpPr>
      <dsp:spPr>
        <a:xfrm>
          <a:off x="0" y="2375570"/>
          <a:ext cx="6513603" cy="7860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2500" kern="1200"/>
            <a:t>添加会议参加人数必须与签到表人数相匹配</a:t>
          </a:r>
          <a:endParaRPr lang="en-US" sz="2500" kern="1200"/>
        </a:p>
      </dsp:txBody>
      <dsp:txXfrm>
        <a:off x="38374" y="2413944"/>
        <a:ext cx="6436855" cy="709345"/>
      </dsp:txXfrm>
    </dsp:sp>
    <dsp:sp modelId="{FD035857-E931-3843-AC6D-BD1295B9565B}">
      <dsp:nvSpPr>
        <dsp:cNvPr id="0" name=""/>
        <dsp:cNvSpPr/>
      </dsp:nvSpPr>
      <dsp:spPr>
        <a:xfrm>
          <a:off x="0" y="4943445"/>
          <a:ext cx="6513603" cy="7860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500" kern="1200" dirty="0" err="1"/>
            <a:t>费用</a:t>
          </a:r>
          <a:r>
            <a:rPr kumimoji="1" lang="zh-CN" altLang="en-US" sz="2500" kern="1200" dirty="0"/>
            <a:t>：</a:t>
          </a:r>
          <a:r>
            <a:rPr kumimoji="1" lang="en-US" sz="2500" kern="1200" dirty="0"/>
            <a:t>500</a:t>
          </a:r>
          <a:r>
            <a:rPr kumimoji="1" lang="zh-CN" sz="2500" kern="1200" dirty="0"/>
            <a:t>元</a:t>
          </a:r>
          <a:r>
            <a:rPr kumimoji="1" lang="en-US" sz="2500" kern="1200"/>
            <a:t>/</a:t>
          </a:r>
          <a:r>
            <a:rPr kumimoji="1" lang="zh-CN" sz="2500" kern="1200"/>
            <a:t>人</a:t>
          </a:r>
          <a:endParaRPr lang="en-US" sz="2500" kern="1200" dirty="0"/>
        </a:p>
      </dsp:txBody>
      <dsp:txXfrm>
        <a:off x="38374" y="4981819"/>
        <a:ext cx="6436855" cy="709345"/>
      </dsp:txXfrm>
    </dsp:sp>
    <dsp:sp modelId="{D2FFD7BF-B350-0046-BB7A-7DFA12CC28CB}">
      <dsp:nvSpPr>
        <dsp:cNvPr id="0" name=""/>
        <dsp:cNvSpPr/>
      </dsp:nvSpPr>
      <dsp:spPr>
        <a:xfrm>
          <a:off x="0" y="4080004"/>
          <a:ext cx="6513603" cy="7860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不超过</a:t>
          </a:r>
          <a:r>
            <a:rPr lang="en-US" altLang="zh-CN" sz="2500" kern="1200" dirty="0"/>
            <a:t>5</a:t>
          </a:r>
          <a:r>
            <a:rPr lang="zh-CN" altLang="en-US" sz="2500" kern="1200" dirty="0"/>
            <a:t>场</a:t>
          </a:r>
          <a:r>
            <a:rPr lang="en-US" altLang="zh-CN" sz="2500" kern="1200" dirty="0"/>
            <a:t>/</a:t>
          </a:r>
          <a:r>
            <a:rPr lang="zh-CN" altLang="en-US" sz="2500" kern="1200" dirty="0"/>
            <a:t>医院</a:t>
          </a:r>
          <a:r>
            <a:rPr lang="en-US" altLang="zh-CN" sz="2500" kern="1200" dirty="0"/>
            <a:t>/</a:t>
          </a:r>
          <a:r>
            <a:rPr lang="zh-CN" altLang="en-US" sz="2500" kern="1200" dirty="0"/>
            <a:t>产品</a:t>
          </a:r>
          <a:r>
            <a:rPr lang="en-US" altLang="zh-CN" sz="2500" kern="1200" dirty="0"/>
            <a:t>/</a:t>
          </a:r>
          <a:r>
            <a:rPr lang="zh-CN" altLang="en-US" sz="2500" kern="1200" dirty="0"/>
            <a:t>月</a:t>
          </a:r>
          <a:endParaRPr lang="en-US" sz="2500" kern="1200" dirty="0"/>
        </a:p>
      </dsp:txBody>
      <dsp:txXfrm>
        <a:off x="38374" y="4118378"/>
        <a:ext cx="6436855" cy="709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4C94F-1CE6-044E-98A9-8B5D62C9923D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面对面拜访审核</a:t>
          </a:r>
          <a:endParaRPr kumimoji="1" lang="en-US" altLang="zh-C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要求降低</a:t>
          </a:r>
          <a:endParaRPr lang="en-US" sz="1600" kern="1200" dirty="0"/>
        </a:p>
      </dsp:txBody>
      <dsp:txXfrm>
        <a:off x="3080" y="587032"/>
        <a:ext cx="2444055" cy="1466433"/>
      </dsp:txXfrm>
    </dsp:sp>
    <dsp:sp modelId="{2532C66C-BC76-0742-8354-96667E8F43C6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1600" kern="1200" dirty="0"/>
            <a:t>费用申请</a:t>
          </a:r>
          <a:r>
            <a:rPr kumimoji="1" lang="zh-CN" sz="1600" kern="1200" dirty="0"/>
            <a:t>速度</a:t>
          </a:r>
          <a:r>
            <a:rPr kumimoji="1" lang="zh-CN" altLang="en-US" sz="1600" kern="1200" dirty="0"/>
            <a:t>加快</a:t>
          </a:r>
          <a:endParaRPr kumimoji="1" lang="en-US" altLang="zh-C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b="1" kern="1200" dirty="0"/>
            <a:t>次</a:t>
          </a:r>
          <a:r>
            <a:rPr kumimoji="1" lang="en-US" sz="1600" b="1" kern="1200" dirty="0"/>
            <a:t>20</a:t>
          </a:r>
          <a:r>
            <a:rPr kumimoji="1" lang="zh-CN" sz="1600" b="1" kern="1200" dirty="0"/>
            <a:t>天返</a:t>
          </a:r>
          <a:endParaRPr lang="en-US" sz="1600" b="1" kern="1200" dirty="0"/>
        </a:p>
      </dsp:txBody>
      <dsp:txXfrm>
        <a:off x="2691541" y="587032"/>
        <a:ext cx="2444055" cy="1466433"/>
      </dsp:txXfrm>
    </dsp:sp>
    <dsp:sp modelId="{4ED0AADB-04A7-9F43-AE5F-76D31AB0429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可以随时查看</a:t>
          </a:r>
          <a:endParaRPr kumimoji="1" lang="en-US" altLang="zh-C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拜访</a:t>
          </a:r>
          <a:r>
            <a:rPr kumimoji="1" lang="en-US" sz="1600" kern="1200" dirty="0"/>
            <a:t>/</a:t>
          </a:r>
          <a:r>
            <a:rPr kumimoji="1" lang="zh-CN" sz="1600" kern="1200" dirty="0"/>
            <a:t>会议审核情况</a:t>
          </a:r>
          <a:endParaRPr lang="en-US" sz="1600" kern="1200" dirty="0"/>
        </a:p>
      </dsp:txBody>
      <dsp:txXfrm>
        <a:off x="5380002" y="587032"/>
        <a:ext cx="2444055" cy="1466433"/>
      </dsp:txXfrm>
    </dsp:sp>
    <dsp:sp modelId="{7DD598B6-A0C7-534B-83D8-C0A44D337E7B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可通过经理端查询</a:t>
          </a:r>
          <a:endParaRPr kumimoji="1" lang="en-US" altLang="zh-C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产品流向明细</a:t>
          </a:r>
          <a:endParaRPr lang="en-US" sz="1600" kern="1200" dirty="0"/>
        </a:p>
      </dsp:txBody>
      <dsp:txXfrm>
        <a:off x="8068463" y="587032"/>
        <a:ext cx="2444055" cy="1466433"/>
      </dsp:txXfrm>
    </dsp:sp>
    <dsp:sp modelId="{AE5ED6B8-12A9-594C-B329-ABB969ECCB86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代表在积分页面可随时查看奖金明细</a:t>
          </a:r>
          <a:endParaRPr kumimoji="1" lang="en-US" altLang="zh-C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把握</a:t>
          </a:r>
          <a:r>
            <a:rPr kumimoji="1" lang="zh-CN" altLang="en-US" sz="1600" kern="1200" dirty="0"/>
            <a:t>费用申请</a:t>
          </a:r>
          <a:r>
            <a:rPr kumimoji="1" lang="zh-CN" sz="1600" kern="1200" dirty="0"/>
            <a:t>情况</a:t>
          </a:r>
          <a:endParaRPr lang="en-US" sz="1600" kern="1200" dirty="0"/>
        </a:p>
      </dsp:txBody>
      <dsp:txXfrm>
        <a:off x="1347311" y="2297871"/>
        <a:ext cx="2444055" cy="1466433"/>
      </dsp:txXfrm>
    </dsp:sp>
    <dsp:sp modelId="{AA38BBC5-31F4-4B4C-A0E8-CAA464BC4BBC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产生证据链的医院</a:t>
          </a:r>
          <a:endParaRPr kumimoji="1"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必须为</a:t>
          </a:r>
          <a:r>
            <a:rPr kumimoji="1" lang="zh-CN" sz="1600" b="1" kern="1200" dirty="0"/>
            <a:t>流向医院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200" kern="1200" dirty="0"/>
            <a:t>与销售经理确认已备案医院名单进行注册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会添加多种证据链形式</a:t>
          </a:r>
          <a:endParaRPr lang="en-US" sz="1200" kern="1200" dirty="0"/>
        </a:p>
      </dsp:txBody>
      <dsp:txXfrm>
        <a:off x="4035772" y="2297871"/>
        <a:ext cx="2444055" cy="1466433"/>
      </dsp:txXfrm>
    </dsp:sp>
    <dsp:sp modelId="{1EE99A5B-C55B-8444-BE85-69815C5960E5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一个账号可以有多家医院</a:t>
          </a:r>
          <a:endParaRPr kumimoji="1"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一家医院一个产品</a:t>
          </a:r>
          <a:endParaRPr kumimoji="1"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 dirty="0"/>
            <a:t>只能</a:t>
          </a:r>
          <a:r>
            <a:rPr kumimoji="1" lang="zh-CN" altLang="en-US" sz="1600" kern="1200" dirty="0"/>
            <a:t>对应一个账号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200" kern="1200" dirty="0"/>
            <a:t>有特殊情况，请及时于经理反馈</a:t>
          </a:r>
          <a:endParaRPr lang="en-US" sz="1200" kern="1200" dirty="0"/>
        </a:p>
      </dsp:txBody>
      <dsp:txXfrm>
        <a:off x="6724233" y="2297871"/>
        <a:ext cx="2444055" cy="146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7709A-C3FB-3D42-AE43-28EDCC769F9A}">
      <dsp:nvSpPr>
        <dsp:cNvPr id="0" name=""/>
        <dsp:cNvSpPr/>
      </dsp:nvSpPr>
      <dsp:spPr>
        <a:xfrm>
          <a:off x="0" y="281613"/>
          <a:ext cx="10823468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21" tIns="208280" rIns="84002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000" kern="1200"/>
            <a:t>没有限制，只要有账号密码，便可登录。但两只手机不能同时登陆一个账号。需要保证手机号的有效性，更改密码与注册时，需要有效手机号收取验证码。</a:t>
          </a:r>
          <a:endParaRPr lang="en-US" sz="1000" kern="1200"/>
        </a:p>
      </dsp:txBody>
      <dsp:txXfrm>
        <a:off x="0" y="281613"/>
        <a:ext cx="10823468" cy="433125"/>
      </dsp:txXfrm>
    </dsp:sp>
    <dsp:sp modelId="{58298819-BC1B-F542-AE47-19B7420BDFD8}">
      <dsp:nvSpPr>
        <dsp:cNvPr id="0" name=""/>
        <dsp:cNvSpPr/>
      </dsp:nvSpPr>
      <dsp:spPr>
        <a:xfrm>
          <a:off x="541173" y="134013"/>
          <a:ext cx="7576427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371" tIns="0" rIns="28637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000" b="1" kern="1200"/>
            <a:t>账号是否对手机有限制？是否可以两只手机登录？</a:t>
          </a:r>
          <a:endParaRPr lang="en-US" sz="1000" kern="1200"/>
        </a:p>
      </dsp:txBody>
      <dsp:txXfrm>
        <a:off x="555583" y="148423"/>
        <a:ext cx="7547607" cy="266380"/>
      </dsp:txXfrm>
    </dsp:sp>
    <dsp:sp modelId="{AE11A093-A72A-1841-B0A2-CB69AECCA62F}">
      <dsp:nvSpPr>
        <dsp:cNvPr id="0" name=""/>
        <dsp:cNvSpPr/>
      </dsp:nvSpPr>
      <dsp:spPr>
        <a:xfrm>
          <a:off x="0" y="916338"/>
          <a:ext cx="10823468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21" tIns="208280" rIns="84002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000" kern="1200"/>
            <a:t>点击开发医院进行信息填写即可</a:t>
          </a:r>
          <a:endParaRPr lang="en-US" sz="1000" kern="1200"/>
        </a:p>
      </dsp:txBody>
      <dsp:txXfrm>
        <a:off x="0" y="916338"/>
        <a:ext cx="10823468" cy="433125"/>
      </dsp:txXfrm>
    </dsp:sp>
    <dsp:sp modelId="{A77D2A98-DAEA-0C44-809A-34988B06E386}">
      <dsp:nvSpPr>
        <dsp:cNvPr id="0" name=""/>
        <dsp:cNvSpPr/>
      </dsp:nvSpPr>
      <dsp:spPr>
        <a:xfrm>
          <a:off x="541173" y="768738"/>
          <a:ext cx="7576427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371" tIns="0" rIns="28637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000" b="1" kern="1200"/>
            <a:t>如何注册已备案医院？</a:t>
          </a:r>
          <a:endParaRPr lang="en-US" sz="1000" kern="1200"/>
        </a:p>
      </dsp:txBody>
      <dsp:txXfrm>
        <a:off x="555583" y="783148"/>
        <a:ext cx="7547607" cy="266380"/>
      </dsp:txXfrm>
    </dsp:sp>
    <dsp:sp modelId="{C053D595-1C51-C543-97D1-8F6E573F0EDA}">
      <dsp:nvSpPr>
        <dsp:cNvPr id="0" name=""/>
        <dsp:cNvSpPr/>
      </dsp:nvSpPr>
      <dsp:spPr>
        <a:xfrm>
          <a:off x="0" y="1551063"/>
          <a:ext cx="10823468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21" tIns="208280" rIns="84002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000" kern="1200"/>
            <a:t>可填写“帮助反馈”或及时与经理线下反馈。</a:t>
          </a:r>
          <a:endParaRPr lang="en-US" sz="1000" kern="1200"/>
        </a:p>
      </dsp:txBody>
      <dsp:txXfrm>
        <a:off x="0" y="1551063"/>
        <a:ext cx="10823468" cy="433125"/>
      </dsp:txXfrm>
    </dsp:sp>
    <dsp:sp modelId="{ED3167B8-38DD-1946-909E-3A3ECBF65C8E}">
      <dsp:nvSpPr>
        <dsp:cNvPr id="0" name=""/>
        <dsp:cNvSpPr/>
      </dsp:nvSpPr>
      <dsp:spPr>
        <a:xfrm>
          <a:off x="541173" y="1403463"/>
          <a:ext cx="7576427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371" tIns="0" rIns="28637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000" b="1" kern="1200"/>
            <a:t>医院搜索中，没有要申请的医院怎么办？</a:t>
          </a:r>
          <a:endParaRPr lang="en-US" sz="1000" kern="1200"/>
        </a:p>
      </dsp:txBody>
      <dsp:txXfrm>
        <a:off x="555583" y="1417873"/>
        <a:ext cx="7547607" cy="266380"/>
      </dsp:txXfrm>
    </dsp:sp>
    <dsp:sp modelId="{7821569B-5C06-E34C-A95D-77DBE75155E3}">
      <dsp:nvSpPr>
        <dsp:cNvPr id="0" name=""/>
        <dsp:cNvSpPr/>
      </dsp:nvSpPr>
      <dsp:spPr>
        <a:xfrm>
          <a:off x="0" y="2185788"/>
          <a:ext cx="10823468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21" tIns="208280" rIns="84002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000" kern="1200"/>
            <a:t>医院下面没有医生数据，需要进行新增医生。</a:t>
          </a:r>
          <a:endParaRPr lang="en-US" sz="1000" kern="1200"/>
        </a:p>
      </dsp:txBody>
      <dsp:txXfrm>
        <a:off x="0" y="2185788"/>
        <a:ext cx="10823468" cy="433125"/>
      </dsp:txXfrm>
    </dsp:sp>
    <dsp:sp modelId="{045F8766-EBB7-1E4D-B05F-7A621D7C7569}">
      <dsp:nvSpPr>
        <dsp:cNvPr id="0" name=""/>
        <dsp:cNvSpPr/>
      </dsp:nvSpPr>
      <dsp:spPr>
        <a:xfrm>
          <a:off x="541173" y="2038188"/>
          <a:ext cx="7576427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371" tIns="0" rIns="28637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000" b="1" kern="1200"/>
            <a:t>医院申请完成之后，创建拜访时还是没有这家医院？</a:t>
          </a:r>
          <a:endParaRPr lang="en-US" sz="1000" kern="1200"/>
        </a:p>
      </dsp:txBody>
      <dsp:txXfrm>
        <a:off x="555583" y="2052598"/>
        <a:ext cx="7547607" cy="266380"/>
      </dsp:txXfrm>
    </dsp:sp>
    <dsp:sp modelId="{373529C2-9FCB-0647-AA37-B4D96DE092EB}">
      <dsp:nvSpPr>
        <dsp:cNvPr id="0" name=""/>
        <dsp:cNvSpPr/>
      </dsp:nvSpPr>
      <dsp:spPr>
        <a:xfrm>
          <a:off x="0" y="2820514"/>
          <a:ext cx="10823468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21" tIns="208280" rIns="84002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000" kern="1200"/>
            <a:t>可填写“帮助反馈”或联系后台运营人员，尽快进行处理。</a:t>
          </a:r>
          <a:r>
            <a:rPr kumimoji="1" lang="en-US" sz="1000" kern="1200"/>
            <a:t>	</a:t>
          </a:r>
          <a:r>
            <a:rPr kumimoji="1" lang="zh-CN" sz="1000" kern="1200"/>
            <a:t>、</a:t>
          </a:r>
          <a:endParaRPr lang="en-US" sz="1000" kern="1200"/>
        </a:p>
      </dsp:txBody>
      <dsp:txXfrm>
        <a:off x="0" y="2820514"/>
        <a:ext cx="10823468" cy="433125"/>
      </dsp:txXfrm>
    </dsp:sp>
    <dsp:sp modelId="{F63FB87D-EB5B-0543-8FEA-9CD479B3B85B}">
      <dsp:nvSpPr>
        <dsp:cNvPr id="0" name=""/>
        <dsp:cNvSpPr/>
      </dsp:nvSpPr>
      <dsp:spPr>
        <a:xfrm>
          <a:off x="541173" y="2672913"/>
          <a:ext cx="7576427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371" tIns="0" rIns="28637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000" b="1" kern="1200"/>
            <a:t>医院信息错误怎么办？</a:t>
          </a:r>
          <a:endParaRPr lang="en-US" sz="1000" kern="1200"/>
        </a:p>
      </dsp:txBody>
      <dsp:txXfrm>
        <a:off x="555583" y="2687323"/>
        <a:ext cx="7547607" cy="266380"/>
      </dsp:txXfrm>
    </dsp:sp>
    <dsp:sp modelId="{56FE5A0C-C921-654C-9845-E7DAA8098DE7}">
      <dsp:nvSpPr>
        <dsp:cNvPr id="0" name=""/>
        <dsp:cNvSpPr/>
      </dsp:nvSpPr>
      <dsp:spPr>
        <a:xfrm>
          <a:off x="0" y="3455239"/>
          <a:ext cx="10823468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21" tIns="208280" rIns="84002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kern="1200" dirty="0"/>
            <a:t>原因一：没有签署电子合同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000" kern="1200" dirty="0"/>
            <a:t>原因二：签署的医院中没有医生</a:t>
          </a:r>
        </a:p>
      </dsp:txBody>
      <dsp:txXfrm>
        <a:off x="0" y="3455239"/>
        <a:ext cx="10823468" cy="614250"/>
      </dsp:txXfrm>
    </dsp:sp>
    <dsp:sp modelId="{31924C70-BB62-B646-A84E-E3D618B5A7CE}">
      <dsp:nvSpPr>
        <dsp:cNvPr id="0" name=""/>
        <dsp:cNvSpPr/>
      </dsp:nvSpPr>
      <dsp:spPr>
        <a:xfrm>
          <a:off x="541173" y="3307639"/>
          <a:ext cx="7576427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371" tIns="0" rIns="28637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医院申请成功后，还是不能创建拜访，是什么原因？</a:t>
          </a:r>
        </a:p>
      </dsp:txBody>
      <dsp:txXfrm>
        <a:off x="555583" y="3322049"/>
        <a:ext cx="7547607" cy="266380"/>
      </dsp:txXfrm>
    </dsp:sp>
    <dsp:sp modelId="{0AA32E26-C3B6-1942-A8A7-6452A8B74117}">
      <dsp:nvSpPr>
        <dsp:cNvPr id="0" name=""/>
        <dsp:cNvSpPr/>
      </dsp:nvSpPr>
      <dsp:spPr>
        <a:xfrm>
          <a:off x="0" y="4271089"/>
          <a:ext cx="10823468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21" tIns="208280" rIns="84002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000" kern="1200"/>
            <a:t>客户名称为与公司签合作协议书的名称，或者填写代理商名称。</a:t>
          </a:r>
          <a:endParaRPr lang="en-US" sz="1000" kern="1200"/>
        </a:p>
      </dsp:txBody>
      <dsp:txXfrm>
        <a:off x="0" y="4271089"/>
        <a:ext cx="10823468" cy="433125"/>
      </dsp:txXfrm>
    </dsp:sp>
    <dsp:sp modelId="{2138D916-A618-8E4E-A7FA-538B8885E8E7}">
      <dsp:nvSpPr>
        <dsp:cNvPr id="0" name=""/>
        <dsp:cNvSpPr/>
      </dsp:nvSpPr>
      <dsp:spPr>
        <a:xfrm>
          <a:off x="541173" y="4123489"/>
          <a:ext cx="7576427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371" tIns="0" rIns="28637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000" b="1" kern="1200"/>
            <a:t>个人信息中客户名称的意思？</a:t>
          </a:r>
          <a:endParaRPr lang="en-US" sz="1000" kern="1200"/>
        </a:p>
      </dsp:txBody>
      <dsp:txXfrm>
        <a:off x="555583" y="4137899"/>
        <a:ext cx="7547607" cy="266380"/>
      </dsp:txXfrm>
    </dsp:sp>
    <dsp:sp modelId="{F75FC065-C903-CB4A-8B5A-A6A5F08F5843}">
      <dsp:nvSpPr>
        <dsp:cNvPr id="0" name=""/>
        <dsp:cNvSpPr/>
      </dsp:nvSpPr>
      <dsp:spPr>
        <a:xfrm>
          <a:off x="0" y="4905814"/>
          <a:ext cx="10823468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021" tIns="208280" rIns="84002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000" kern="1200"/>
            <a:t>先安装</a:t>
          </a:r>
          <a:r>
            <a:rPr kumimoji="1" lang="en-US" sz="1000" kern="1200"/>
            <a:t>QQ</a:t>
          </a:r>
          <a:r>
            <a:rPr kumimoji="1" lang="zh-CN" sz="1000" kern="1200"/>
            <a:t>浏览器后，在进行朱鹊医访的下载安装。</a:t>
          </a:r>
          <a:endParaRPr lang="en-US" sz="1000" kern="1200"/>
        </a:p>
      </dsp:txBody>
      <dsp:txXfrm>
        <a:off x="0" y="4905814"/>
        <a:ext cx="10823468" cy="433125"/>
      </dsp:txXfrm>
    </dsp:sp>
    <dsp:sp modelId="{81898728-D717-AE43-9A6C-8876E3E66F0A}">
      <dsp:nvSpPr>
        <dsp:cNvPr id="0" name=""/>
        <dsp:cNvSpPr/>
      </dsp:nvSpPr>
      <dsp:spPr>
        <a:xfrm>
          <a:off x="541173" y="4758214"/>
          <a:ext cx="7576427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371" tIns="0" rIns="28637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000" b="1" kern="1200"/>
            <a:t>安卓软件下载包显示“无应用程序可打开”，怎么处理？</a:t>
          </a:r>
          <a:endParaRPr lang="en-US" sz="1000" kern="1200"/>
        </a:p>
      </dsp:txBody>
      <dsp:txXfrm>
        <a:off x="555583" y="4772624"/>
        <a:ext cx="7547607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23240-C735-7C45-A842-FA4250B9B05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6925F-9334-444F-B182-4EA88A5CDA3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925F-9334-444F-B182-4EA88A5CDA3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4DE8-03F7-5340-ACF5-A7D7D94BA36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CD88-31BC-1D48-A3B5-B20766648D3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EEBC-A3A8-5E44-B9E3-7409B933186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0BE-DCDA-9843-8521-C40D758C7FA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59F9-7AC4-EE44-9CB7-97F0E8BDA61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图片包含 游戏机, 画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8180" y="6176963"/>
            <a:ext cx="645640" cy="657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24A-47D4-2143-AC55-991CCFBDAA4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295-FF2D-8147-BF9E-F058ACB4E60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56FB-3567-CC41-A5D2-E579EFEF936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85A-86C1-C842-AB57-DE9FFC6FE13A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ADEA-F597-B149-88DB-5131AAE3C26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DB7-DFC2-A346-A3E2-E9518B58616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73A2-0028-2C4F-B0C2-9ADE6ED2BCA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E82D-DBCA-1546-BA56-E4759F3F3BE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14.xml"/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5009" y="1160585"/>
            <a:ext cx="7666991" cy="4536831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 flipH="1">
            <a:off x="0" y="1160585"/>
            <a:ext cx="8587154" cy="4536831"/>
          </a:xfrm>
          <a:custGeom>
            <a:avLst/>
            <a:gdLst>
              <a:gd name="connsiteX0" fmla="*/ 0 w 8587154"/>
              <a:gd name="connsiteY0" fmla="*/ 0 h 4536831"/>
              <a:gd name="connsiteX1" fmla="*/ 8587154 w 8587154"/>
              <a:gd name="connsiteY1" fmla="*/ 0 h 4536831"/>
              <a:gd name="connsiteX2" fmla="*/ 8587154 w 8587154"/>
              <a:gd name="connsiteY2" fmla="*/ 4536831 h 4536831"/>
              <a:gd name="connsiteX3" fmla="*/ 4536831 w 8587154"/>
              <a:gd name="connsiteY3" fmla="*/ 4536831 h 4536831"/>
              <a:gd name="connsiteX4" fmla="*/ 0 w 858715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7154" h="4536831">
                <a:moveTo>
                  <a:pt x="0" y="0"/>
                </a:moveTo>
                <a:lnTo>
                  <a:pt x="8587154" y="0"/>
                </a:lnTo>
                <a:lnTo>
                  <a:pt x="858715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flipH="1">
            <a:off x="4519247" y="1160585"/>
            <a:ext cx="6113584" cy="4536831"/>
          </a:xfrm>
          <a:custGeom>
            <a:avLst/>
            <a:gdLst>
              <a:gd name="connsiteX0" fmla="*/ 0 w 6113584"/>
              <a:gd name="connsiteY0" fmla="*/ 0 h 4536831"/>
              <a:gd name="connsiteX1" fmla="*/ 1576753 w 6113584"/>
              <a:gd name="connsiteY1" fmla="*/ 0 h 4536831"/>
              <a:gd name="connsiteX2" fmla="*/ 6113584 w 6113584"/>
              <a:gd name="connsiteY2" fmla="*/ 4536831 h 4536831"/>
              <a:gd name="connsiteX3" fmla="*/ 4536831 w 6113584"/>
              <a:gd name="connsiteY3" fmla="*/ 4536831 h 4536831"/>
              <a:gd name="connsiteX4" fmla="*/ 0 w 611358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584" h="4536831">
                <a:moveTo>
                  <a:pt x="0" y="0"/>
                </a:moveTo>
                <a:lnTo>
                  <a:pt x="1576753" y="0"/>
                </a:lnTo>
                <a:lnTo>
                  <a:pt x="611358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62354" y="1928260"/>
            <a:ext cx="54336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朱鹊系统操作手册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2354" y="3873459"/>
            <a:ext cx="483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供代表端使用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2354" y="6042177"/>
            <a:ext cx="1834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市场部 项目组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1085816" y="4591232"/>
            <a:ext cx="1106184" cy="1106184"/>
          </a:xfrm>
          <a:custGeom>
            <a:avLst/>
            <a:gdLst>
              <a:gd name="connsiteX0" fmla="*/ 2032241 w 2032241"/>
              <a:gd name="connsiteY0" fmla="*/ 0 h 2032241"/>
              <a:gd name="connsiteX1" fmla="*/ 2032241 w 2032241"/>
              <a:gd name="connsiteY1" fmla="*/ 893851 h 2032241"/>
              <a:gd name="connsiteX2" fmla="*/ 893851 w 2032241"/>
              <a:gd name="connsiteY2" fmla="*/ 2032241 h 2032241"/>
              <a:gd name="connsiteX3" fmla="*/ 0 w 2032241"/>
              <a:gd name="connsiteY3" fmla="*/ 2032241 h 2032241"/>
              <a:gd name="connsiteX4" fmla="*/ 2032241 w 2032241"/>
              <a:gd name="connsiteY4" fmla="*/ 0 h 20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241" h="2032241">
                <a:moveTo>
                  <a:pt x="2032241" y="0"/>
                </a:moveTo>
                <a:lnTo>
                  <a:pt x="2032241" y="893851"/>
                </a:lnTo>
                <a:lnTo>
                  <a:pt x="893851" y="2032241"/>
                </a:lnTo>
                <a:lnTo>
                  <a:pt x="0" y="2032241"/>
                </a:lnTo>
                <a:lnTo>
                  <a:pt x="2032241" y="0"/>
                </a:lnTo>
                <a:close/>
              </a:path>
            </a:pathLst>
          </a:custGeom>
          <a:solidFill>
            <a:srgbClr val="D44F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8744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完善个人信息后可继续注册开发医院。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医院详情页面中请选择具体产品。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申请医院 </a:t>
            </a:r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950" y="737166"/>
            <a:ext cx="3363222" cy="5971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987" y="737166"/>
            <a:ext cx="3355214" cy="5971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“提交开发”页面需要填写承诺销量及预计开发时间。简单描述您对医院的了解情况（可直接选择相应的快捷标签）。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提交后，工作人员会在三个工作日内与您取得联系，请保持手机畅通。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申请医院 </a:t>
            </a:r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809" y="737166"/>
            <a:ext cx="3336816" cy="5971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18" y="737166"/>
            <a:ext cx="3367289" cy="5971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医院开发申请由销售经理审批。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审批通过的医院开发申请会在通知当中发布。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医院开发申请通过后请完善银行卡信息。为保证后续流程顺利，请保证信息的真实有效性。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银行信息填写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48" y="727363"/>
            <a:ext cx="3393683" cy="598094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819" y="727363"/>
            <a:ext cx="3365324" cy="598094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请及时确认合同信息并完成合同签署（电子签名）。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合同签署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85" y="727363"/>
            <a:ext cx="3360083" cy="598094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444" y="727363"/>
            <a:ext cx="3370562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创建拜访与会议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点击已开发医院可以创建拜访或会议。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创建拜访需要填写相关信息，必填信息已标记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可以提前创建拜访，完成相关信息填写，待到达医院完成拜访并上传照片后再提交。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创建拜访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901" y="727363"/>
            <a:ext cx="3365752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03" y="727363"/>
            <a:ext cx="3289643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创建拜访与会议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30008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从左侧菜单栏进入“拜访记录”页面，查看拜访记录的审批情况。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未提交的拜访记录可左滑删除，或者点击进入“拜访编辑”页面再次编辑相关信息并提交。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“拜访记录”页面右上角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可创建新的拜访。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拜访记录查看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29" y="727363"/>
            <a:ext cx="3365752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255" y="727363"/>
            <a:ext cx="3390997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创建拜访与会议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首页可以直接进入创建拜访与会议页面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“创建会议”页面请填写相关信息并提供真实有效的会议照片。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“拜访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会议”页面右上角可进入通知中心，可查看拜访及会议的审核记录。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首页创建拜访与会议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29" y="727363"/>
            <a:ext cx="3349495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67" y="727363"/>
            <a:ext cx="3332118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创建拜访与会议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左侧菜单栏进入会议，可以查看会议审批状态。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点击会议可查看会议详情。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会议照片必须包含参会人员及产品图片信息，且照片中人员数量需与填写人数基本一致。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4.4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查看会议记录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680" y="727363"/>
            <a:ext cx="3349378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525" y="727363"/>
            <a:ext cx="3336949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医生管理与医院管理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左侧菜单栏进入医生，可以查看已创建医生。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“医生管理”页面右上角可选择“新建医生”。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“新建医生”页面需要填写相关信息，所属医院及相关信息可通过下拉列表选择。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注意：请确保医生信息的真实有效性以便后台快速审核。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医生管理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43" y="727363"/>
            <a:ext cx="3371461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29" y="727363"/>
            <a:ext cx="3361347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医生管理与医院管理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90977" y="1986538"/>
            <a:ext cx="4511026" cy="13388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左侧菜单栏进入医院管理，可以查看已申请的医院列表。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通过搜索查找医院并查看医院详情。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5080597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医院管理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942" y="727288"/>
            <a:ext cx="3362260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6"/>
          <p:cNvGrpSpPr>
            <a:grpSpLocks noGrp="1" noRot="1" noChangeAspect="1" noMove="1" noResize="1" noUngrp="1"/>
          </p:cNvGrpSpPr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6" name="Freeform 44"/>
            <p:cNvSpPr/>
            <p:nvPr/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朱鹊医访带来帮助</a:t>
            </a:r>
            <a:endParaRPr kumimoji="1" lang="zh-CN" alt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内容占位符 2"/>
          <p:cNvGraphicFramePr/>
          <p:nvPr/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其他功能与帮助反馈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553159" y="2794612"/>
            <a:ext cx="4511026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左侧菜单栏进入“新人自学”页面查看产品材料及公司政策。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点击具体产品进入“产品资料”页面查看相关资料。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53768" y="2425280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资料库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29" y="732301"/>
            <a:ext cx="3317358" cy="59768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98" y="732301"/>
            <a:ext cx="3359350" cy="59768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其他功能与帮助反馈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660564" y="2560696"/>
            <a:ext cx="5801334" cy="13388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个人中心可以查看正在开发的医院及产品。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点击会议或拜访可以查看具体的会议记录及拜访记录。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点击积分可以查看个人具体的积分信息。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5660564" y="2191364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个人中心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430" y="683353"/>
            <a:ext cx="3363712" cy="59768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其他功能与帮助反馈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333320" y="2921169"/>
            <a:ext cx="3969617" cy="17054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“积分”页面显示当前积分明细。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 点击小问号，可以查看各个字段的解释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5333320" y="2293937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6.3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查看积分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手机屏幕截图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1" y="437584"/>
            <a:ext cx="3611484" cy="64204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其他功能与帮助反馈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742317" y="2985998"/>
            <a:ext cx="3969617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“设置”页面可修改密码并管理银行卡信息。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“帮助反馈”页面可具体描述您遇到的问题或者反馈，确认后提交给管理员和经理。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742317" y="261666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设置</a:t>
            </a:r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帮助反馈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967" y="639702"/>
            <a:ext cx="3291244" cy="591607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13" y="639702"/>
            <a:ext cx="3356237" cy="591607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FFFF"/>
                </a:solidFill>
              </a:rPr>
              <a:t>非面对面拜访要求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9" name="内容占位符 2"/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kumimoji="1" lang="zh-CN" altLang="en-US">
                <a:solidFill>
                  <a:srgbClr val="FFFFFF"/>
                </a:solidFill>
              </a:rPr>
              <a:t>面对面拜访审核要求</a:t>
            </a:r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内容占位符 2"/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FFFF"/>
                </a:solidFill>
              </a:rPr>
              <a:t>会议审核要求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4" name="内容占位符 2"/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zh-CN" altLang="en-US"/>
              <a:t>朱鹊医访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zh-CN" altLang="en-US"/>
            </a:fld>
            <a:endParaRPr lang="zh-CN" altLang="en-US"/>
          </a:p>
        </p:txBody>
      </p:sp>
      <p:graphicFrame>
        <p:nvGraphicFramePr>
          <p:cNvPr id="16" name="内容占位符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7249" y="136525"/>
            <a:ext cx="11407487" cy="1325563"/>
          </a:xfrm>
        </p:spPr>
        <p:txBody>
          <a:bodyPr>
            <a:normAutofit/>
          </a:bodyPr>
          <a:lstStyle/>
          <a:p>
            <a:r>
              <a:rPr kumimoji="1" lang="zh-CN" altLang="en-US" sz="5400" dirty="0"/>
              <a:t>常见问题</a:t>
            </a:r>
            <a:r>
              <a:rPr kumimoji="1" lang="en-US" altLang="zh-CN" sz="5400" dirty="0"/>
              <a:t>&amp;</a:t>
            </a:r>
            <a:r>
              <a:rPr kumimoji="1" lang="zh-CN" altLang="en-US" sz="5400" dirty="0"/>
              <a:t>解答</a:t>
            </a:r>
            <a:endParaRPr kumimoji="1" lang="zh-CN" altLang="en-US" sz="5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内容占位符 2"/>
          <p:cNvGraphicFramePr>
            <a:graphicFrameLocks noGrp="1"/>
          </p:cNvGraphicFramePr>
          <p:nvPr>
            <p:ph idx="1"/>
          </p:nvPr>
        </p:nvGraphicFramePr>
        <p:xfrm>
          <a:off x="391379" y="1385046"/>
          <a:ext cx="10823468" cy="547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zh-CN" altLang="en-US" sz="6000" dirty="0">
                <a:solidFill>
                  <a:srgbClr val="FFFFFF"/>
                </a:solidFill>
              </a:rPr>
              <a:t>答疑解惑</a:t>
            </a:r>
            <a:r>
              <a:rPr kumimoji="1" lang="zh-CN" alt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环节</a:t>
            </a:r>
            <a:endParaRPr kumimoji="1" lang="zh-CN" alt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en-US" altLang="zh-CN" sz="1000">
                <a:solidFill>
                  <a:srgbClr val="898989"/>
                </a:solidFill>
              </a:rPr>
            </a:fld>
            <a:endParaRPr lang="en-US" altLang="zh-CN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代表备案医院流程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z="2000" smtClean="0"/>
            </a:fld>
            <a:endParaRPr lang="zh-CN" altLang="en-US" sz="2000"/>
          </a:p>
        </p:txBody>
      </p:sp>
      <p:sp>
        <p:nvSpPr>
          <p:cNvPr id="5" name="虚尾箭头 4"/>
          <p:cNvSpPr/>
          <p:nvPr/>
        </p:nvSpPr>
        <p:spPr>
          <a:xfrm>
            <a:off x="120772" y="4623757"/>
            <a:ext cx="11938956" cy="584680"/>
          </a:xfrm>
          <a:prstGeom prst="strip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5837" y="3154767"/>
            <a:ext cx="1411856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1:</a:t>
            </a:r>
            <a:r>
              <a:rPr kumimoji="1" lang="zh-CN" altLang="en-US" sz="2000" dirty="0"/>
              <a:t> 注册</a:t>
            </a:r>
            <a:endParaRPr kumimoji="1" lang="zh-CN" altLang="en-US" sz="2000" dirty="0"/>
          </a:p>
        </p:txBody>
      </p:sp>
      <p:cxnSp>
        <p:nvCxnSpPr>
          <p:cNvPr id="8" name="直线连接符 7"/>
          <p:cNvCxnSpPr>
            <a:stCxn id="6" idx="2"/>
          </p:cNvCxnSpPr>
          <p:nvPr/>
        </p:nvCxnSpPr>
        <p:spPr>
          <a:xfrm>
            <a:off x="1381765" y="3862653"/>
            <a:ext cx="1" cy="9475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464228" y="3140139"/>
            <a:ext cx="1411857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2:</a:t>
            </a:r>
            <a:r>
              <a:rPr kumimoji="1" lang="zh-CN" altLang="en-US" sz="2000" dirty="0"/>
              <a:t> 登陆</a:t>
            </a:r>
            <a:endParaRPr kumimoji="1" lang="zh-CN" altLang="en-US" sz="2000" dirty="0"/>
          </a:p>
        </p:txBody>
      </p:sp>
      <p:cxnSp>
        <p:nvCxnSpPr>
          <p:cNvPr id="11" name="直线连接符 10"/>
          <p:cNvCxnSpPr>
            <a:stCxn id="10" idx="2"/>
          </p:cNvCxnSpPr>
          <p:nvPr/>
        </p:nvCxnSpPr>
        <p:spPr>
          <a:xfrm>
            <a:off x="3170157" y="3848025"/>
            <a:ext cx="0" cy="9622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244226" y="3140464"/>
            <a:ext cx="1623887" cy="10156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3:</a:t>
            </a:r>
            <a:r>
              <a:rPr kumimoji="1" lang="zh-CN" altLang="en-US" sz="2000" dirty="0"/>
              <a:t> 申请备案</a:t>
            </a:r>
            <a:r>
              <a:rPr kumimoji="1" lang="en-US" altLang="zh-CN" sz="2000" dirty="0"/>
              <a:t>/</a:t>
            </a:r>
            <a:r>
              <a:rPr kumimoji="1" lang="zh-CN" altLang="en-US" sz="2000" dirty="0"/>
              <a:t>开发医院</a:t>
            </a:r>
            <a:endParaRPr kumimoji="1" lang="zh-CN" altLang="en-US" sz="2000" dirty="0"/>
          </a:p>
        </p:txBody>
      </p:sp>
      <p:cxnSp>
        <p:nvCxnSpPr>
          <p:cNvPr id="13" name="直线连接符 12"/>
          <p:cNvCxnSpPr>
            <a:stCxn id="12" idx="2"/>
          </p:cNvCxnSpPr>
          <p:nvPr/>
        </p:nvCxnSpPr>
        <p:spPr>
          <a:xfrm>
            <a:off x="5056170" y="4156127"/>
            <a:ext cx="15467" cy="7318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61361" y="3140139"/>
            <a:ext cx="1411855" cy="10156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4:</a:t>
            </a:r>
            <a:r>
              <a:rPr kumimoji="1" lang="zh-CN" altLang="en-US" sz="2000" dirty="0"/>
              <a:t> 等待经理审批</a:t>
            </a:r>
            <a:endParaRPr kumimoji="1" lang="zh-CN" altLang="en-US" sz="2000" dirty="0"/>
          </a:p>
        </p:txBody>
      </p:sp>
      <p:cxnSp>
        <p:nvCxnSpPr>
          <p:cNvPr id="15" name="直线连接符 14"/>
          <p:cNvCxnSpPr>
            <a:stCxn id="14" idx="2"/>
          </p:cNvCxnSpPr>
          <p:nvPr/>
        </p:nvCxnSpPr>
        <p:spPr>
          <a:xfrm>
            <a:off x="7067289" y="4155802"/>
            <a:ext cx="0" cy="761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175916" y="3105834"/>
            <a:ext cx="1411857" cy="10156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5:</a:t>
            </a:r>
            <a:r>
              <a:rPr kumimoji="1" lang="zh-CN" altLang="en-US" sz="2000" dirty="0"/>
              <a:t> 签署电子合同</a:t>
            </a:r>
            <a:endParaRPr kumimoji="1" lang="zh-CN" altLang="en-US" sz="2000" dirty="0"/>
          </a:p>
        </p:txBody>
      </p:sp>
      <p:cxnSp>
        <p:nvCxnSpPr>
          <p:cNvPr id="17" name="直线连接符 16"/>
          <p:cNvCxnSpPr>
            <a:stCxn id="16" idx="2"/>
          </p:cNvCxnSpPr>
          <p:nvPr/>
        </p:nvCxnSpPr>
        <p:spPr>
          <a:xfrm>
            <a:off x="8881845" y="4121497"/>
            <a:ext cx="0" cy="724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10985658" y="3882920"/>
            <a:ext cx="0" cy="1040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0133080" y="3126397"/>
            <a:ext cx="1604512" cy="132343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6:</a:t>
            </a:r>
            <a:r>
              <a:rPr kumimoji="1" lang="zh-CN" altLang="en-US" sz="2000" dirty="0"/>
              <a:t> 若还是不能进行拜访，请新增医生</a:t>
            </a:r>
            <a:endParaRPr kumimoji="1" lang="zh-CN" altLang="en-US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0231950" y="5260643"/>
            <a:ext cx="1960049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rgbClr val="C00000"/>
                </a:solidFill>
              </a:rPr>
              <a:t>进行正常拜访</a:t>
            </a:r>
            <a:endParaRPr kumimoji="1"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9247" y="1162232"/>
            <a:ext cx="7672753" cy="4540241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 flipH="1">
            <a:off x="0" y="1160585"/>
            <a:ext cx="8587154" cy="4536831"/>
          </a:xfrm>
          <a:custGeom>
            <a:avLst/>
            <a:gdLst>
              <a:gd name="connsiteX0" fmla="*/ 0 w 8587154"/>
              <a:gd name="connsiteY0" fmla="*/ 0 h 4536831"/>
              <a:gd name="connsiteX1" fmla="*/ 8587154 w 8587154"/>
              <a:gd name="connsiteY1" fmla="*/ 0 h 4536831"/>
              <a:gd name="connsiteX2" fmla="*/ 8587154 w 8587154"/>
              <a:gd name="connsiteY2" fmla="*/ 4536831 h 4536831"/>
              <a:gd name="connsiteX3" fmla="*/ 4536831 w 8587154"/>
              <a:gd name="connsiteY3" fmla="*/ 4536831 h 4536831"/>
              <a:gd name="connsiteX4" fmla="*/ 0 w 858715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7154" h="4536831">
                <a:moveTo>
                  <a:pt x="0" y="0"/>
                </a:moveTo>
                <a:lnTo>
                  <a:pt x="8587154" y="0"/>
                </a:lnTo>
                <a:lnTo>
                  <a:pt x="858715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flipH="1">
            <a:off x="4519247" y="1160585"/>
            <a:ext cx="6113584" cy="4536831"/>
          </a:xfrm>
          <a:custGeom>
            <a:avLst/>
            <a:gdLst>
              <a:gd name="connsiteX0" fmla="*/ 0 w 6113584"/>
              <a:gd name="connsiteY0" fmla="*/ 0 h 4536831"/>
              <a:gd name="connsiteX1" fmla="*/ 1576753 w 6113584"/>
              <a:gd name="connsiteY1" fmla="*/ 0 h 4536831"/>
              <a:gd name="connsiteX2" fmla="*/ 6113584 w 6113584"/>
              <a:gd name="connsiteY2" fmla="*/ 4536831 h 4536831"/>
              <a:gd name="connsiteX3" fmla="*/ 4536831 w 6113584"/>
              <a:gd name="connsiteY3" fmla="*/ 4536831 h 4536831"/>
              <a:gd name="connsiteX4" fmla="*/ 0 w 611358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584" h="4536831">
                <a:moveTo>
                  <a:pt x="0" y="0"/>
                </a:moveTo>
                <a:lnTo>
                  <a:pt x="1576753" y="0"/>
                </a:lnTo>
                <a:lnTo>
                  <a:pt x="611358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2354" y="6042177"/>
            <a:ext cx="219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市场部 项目组</a:t>
            </a:r>
            <a:endParaRPr lang="en-US" altLang="zh-CN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1085816" y="4591232"/>
            <a:ext cx="1106184" cy="1106184"/>
          </a:xfrm>
          <a:custGeom>
            <a:avLst/>
            <a:gdLst>
              <a:gd name="connsiteX0" fmla="*/ 2032241 w 2032241"/>
              <a:gd name="connsiteY0" fmla="*/ 0 h 2032241"/>
              <a:gd name="connsiteX1" fmla="*/ 2032241 w 2032241"/>
              <a:gd name="connsiteY1" fmla="*/ 893851 h 2032241"/>
              <a:gd name="connsiteX2" fmla="*/ 893851 w 2032241"/>
              <a:gd name="connsiteY2" fmla="*/ 2032241 h 2032241"/>
              <a:gd name="connsiteX3" fmla="*/ 0 w 2032241"/>
              <a:gd name="connsiteY3" fmla="*/ 2032241 h 2032241"/>
              <a:gd name="connsiteX4" fmla="*/ 2032241 w 2032241"/>
              <a:gd name="connsiteY4" fmla="*/ 0 h 20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241" h="2032241">
                <a:moveTo>
                  <a:pt x="2032241" y="0"/>
                </a:moveTo>
                <a:lnTo>
                  <a:pt x="2032241" y="893851"/>
                </a:lnTo>
                <a:lnTo>
                  <a:pt x="893851" y="2032241"/>
                </a:lnTo>
                <a:lnTo>
                  <a:pt x="0" y="2032241"/>
                </a:lnTo>
                <a:lnTo>
                  <a:pt x="2032241" y="0"/>
                </a:lnTo>
                <a:close/>
              </a:path>
            </a:pathLst>
          </a:custGeom>
          <a:solidFill>
            <a:srgbClr val="D44F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2354" y="3930659"/>
            <a:ext cx="4031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任何系统操作相关问题均可联系市场部项目组工作人员。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662354" y="2875002"/>
            <a:ext cx="4217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flipH="1">
            <a:off x="-6002" y="1924036"/>
            <a:ext cx="4295000" cy="2269166"/>
          </a:xfrm>
          <a:custGeom>
            <a:avLst/>
            <a:gdLst>
              <a:gd name="connsiteX0" fmla="*/ 0 w 8587154"/>
              <a:gd name="connsiteY0" fmla="*/ 0 h 4536831"/>
              <a:gd name="connsiteX1" fmla="*/ 8587154 w 8587154"/>
              <a:gd name="connsiteY1" fmla="*/ 0 h 4536831"/>
              <a:gd name="connsiteX2" fmla="*/ 8587154 w 8587154"/>
              <a:gd name="connsiteY2" fmla="*/ 4536831 h 4536831"/>
              <a:gd name="connsiteX3" fmla="*/ 4536831 w 8587154"/>
              <a:gd name="connsiteY3" fmla="*/ 4536831 h 4536831"/>
              <a:gd name="connsiteX4" fmla="*/ 0 w 858715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7154" h="4536831">
                <a:moveTo>
                  <a:pt x="0" y="0"/>
                </a:moveTo>
                <a:lnTo>
                  <a:pt x="8587154" y="0"/>
                </a:lnTo>
                <a:lnTo>
                  <a:pt x="858715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3"/>
          <p:cNvSpPr>
            <a:spLocks noChangeArrowheads="1"/>
          </p:cNvSpPr>
          <p:nvPr/>
        </p:nvSpPr>
        <p:spPr bwMode="auto">
          <a:xfrm>
            <a:off x="292847" y="2504621"/>
            <a:ext cx="21522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en-US" altLang="zh-CN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02250" y="622935"/>
            <a:ext cx="603885" cy="568960"/>
            <a:chOff x="8224" y="954"/>
            <a:chExt cx="951" cy="896"/>
          </a:xfrm>
        </p:grpSpPr>
        <p:sp>
          <p:nvSpPr>
            <p:cNvPr id="12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1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76">
            <a:hlinkClick r:id="" action="ppaction://hlinkshowjump?jump=nextslide"/>
          </p:cNvPr>
          <p:cNvSpPr txBox="1"/>
          <p:nvPr/>
        </p:nvSpPr>
        <p:spPr>
          <a:xfrm>
            <a:off x="6138463" y="708103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注册与登录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-------------2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>
            <a:hlinkClick r:id="rId1" action="ppaction://hlinksldjump"/>
          </p:cNvPr>
          <p:cNvSpPr txBox="1"/>
          <p:nvPr/>
        </p:nvSpPr>
        <p:spPr>
          <a:xfrm>
            <a:off x="6138463" y="1758029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用户识别与工作区域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----3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flipH="1">
            <a:off x="2141497" y="1924036"/>
            <a:ext cx="3053201" cy="2265750"/>
          </a:xfrm>
          <a:custGeom>
            <a:avLst/>
            <a:gdLst>
              <a:gd name="connsiteX0" fmla="*/ 0 w 6113584"/>
              <a:gd name="connsiteY0" fmla="*/ 0 h 4536831"/>
              <a:gd name="connsiteX1" fmla="*/ 1576753 w 6113584"/>
              <a:gd name="connsiteY1" fmla="*/ 0 h 4536831"/>
              <a:gd name="connsiteX2" fmla="*/ 6113584 w 6113584"/>
              <a:gd name="connsiteY2" fmla="*/ 4536831 h 4536831"/>
              <a:gd name="connsiteX3" fmla="*/ 4536831 w 6113584"/>
              <a:gd name="connsiteY3" fmla="*/ 4536831 h 4536831"/>
              <a:gd name="connsiteX4" fmla="*/ 0 w 611358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584" h="4536831">
                <a:moveTo>
                  <a:pt x="0" y="0"/>
                </a:moveTo>
                <a:lnTo>
                  <a:pt x="1576753" y="0"/>
                </a:lnTo>
                <a:lnTo>
                  <a:pt x="611358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H="1">
            <a:off x="10288088" y="2640147"/>
            <a:ext cx="1903912" cy="1125767"/>
          </a:xfrm>
          <a:custGeom>
            <a:avLst/>
            <a:gdLst>
              <a:gd name="connsiteX0" fmla="*/ 0 w 7672753"/>
              <a:gd name="connsiteY0" fmla="*/ 0 h 4536831"/>
              <a:gd name="connsiteX1" fmla="*/ 3135922 w 7672753"/>
              <a:gd name="connsiteY1" fmla="*/ 0 h 4536831"/>
              <a:gd name="connsiteX2" fmla="*/ 7672753 w 7672753"/>
              <a:gd name="connsiteY2" fmla="*/ 4536831 h 4536831"/>
              <a:gd name="connsiteX3" fmla="*/ 0 w 7672753"/>
              <a:gd name="connsiteY3" fmla="*/ 4536831 h 4536831"/>
              <a:gd name="connsiteX4" fmla="*/ 0 w 7672753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753" h="4536831">
                <a:moveTo>
                  <a:pt x="0" y="0"/>
                </a:moveTo>
                <a:lnTo>
                  <a:pt x="3135922" y="0"/>
                </a:lnTo>
                <a:lnTo>
                  <a:pt x="7672753" y="4536831"/>
                </a:lnTo>
                <a:lnTo>
                  <a:pt x="0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859974" y="2640147"/>
            <a:ext cx="1490830" cy="1125767"/>
            <a:chOff x="9730690" y="2794165"/>
            <a:chExt cx="1501987" cy="1134191"/>
          </a:xfrm>
        </p:grpSpPr>
        <p:sp>
          <p:nvSpPr>
            <p:cNvPr id="40" name="任意多边形 39"/>
            <p:cNvSpPr/>
            <p:nvPr/>
          </p:nvSpPr>
          <p:spPr>
            <a:xfrm flipH="1">
              <a:off x="9730690" y="2794165"/>
              <a:ext cx="1278809" cy="1134191"/>
            </a:xfrm>
            <a:custGeom>
              <a:avLst/>
              <a:gdLst>
                <a:gd name="connsiteX0" fmla="*/ 288899 w 2554650"/>
                <a:gd name="connsiteY0" fmla="*/ 0 h 2265750"/>
                <a:gd name="connsiteX1" fmla="*/ 0 w 2554650"/>
                <a:gd name="connsiteY1" fmla="*/ 0 h 2265750"/>
                <a:gd name="connsiteX2" fmla="*/ 2265751 w 2554650"/>
                <a:gd name="connsiteY2" fmla="*/ 2265750 h 2265750"/>
                <a:gd name="connsiteX3" fmla="*/ 2554650 w 2554650"/>
                <a:gd name="connsiteY3" fmla="*/ 2265750 h 2265750"/>
                <a:gd name="connsiteX4" fmla="*/ 288899 w 2554650"/>
                <a:gd name="connsiteY4" fmla="*/ 0 h 226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4650" h="2265750">
                  <a:moveTo>
                    <a:pt x="288899" y="0"/>
                  </a:moveTo>
                  <a:lnTo>
                    <a:pt x="0" y="0"/>
                  </a:lnTo>
                  <a:lnTo>
                    <a:pt x="2265751" y="2265750"/>
                  </a:lnTo>
                  <a:lnTo>
                    <a:pt x="2554650" y="2265750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9" name="任意多边形 38"/>
            <p:cNvSpPr/>
            <p:nvPr/>
          </p:nvSpPr>
          <p:spPr>
            <a:xfrm flipH="1">
              <a:off x="9953868" y="2794165"/>
              <a:ext cx="1278809" cy="1134191"/>
            </a:xfrm>
            <a:custGeom>
              <a:avLst/>
              <a:gdLst>
                <a:gd name="connsiteX0" fmla="*/ 288899 w 2554650"/>
                <a:gd name="connsiteY0" fmla="*/ 0 h 2265750"/>
                <a:gd name="connsiteX1" fmla="*/ 0 w 2554650"/>
                <a:gd name="connsiteY1" fmla="*/ 0 h 2265750"/>
                <a:gd name="connsiteX2" fmla="*/ 2265751 w 2554650"/>
                <a:gd name="connsiteY2" fmla="*/ 2265750 h 2265750"/>
                <a:gd name="connsiteX3" fmla="*/ 2554650 w 2554650"/>
                <a:gd name="connsiteY3" fmla="*/ 2265750 h 2265750"/>
                <a:gd name="connsiteX4" fmla="*/ 288899 w 2554650"/>
                <a:gd name="connsiteY4" fmla="*/ 0 h 226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4650" h="2265750">
                  <a:moveTo>
                    <a:pt x="288899" y="0"/>
                  </a:moveTo>
                  <a:lnTo>
                    <a:pt x="0" y="0"/>
                  </a:lnTo>
                  <a:lnTo>
                    <a:pt x="2265751" y="2265750"/>
                  </a:lnTo>
                  <a:lnTo>
                    <a:pt x="2554650" y="2265750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27" name="TextBox 76">
            <a:hlinkClick r:id="rId2" action="ppaction://hlinksldjump"/>
          </p:cNvPr>
          <p:cNvSpPr txBox="1"/>
          <p:nvPr/>
        </p:nvSpPr>
        <p:spPr>
          <a:xfrm>
            <a:off x="6138463" y="4745319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医生管理与医院管理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----15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sp>
        <p:nvSpPr>
          <p:cNvPr id="29" name="TextBox 76">
            <a:hlinkClick r:id="rId3" action="ppaction://hlinksldjump"/>
          </p:cNvPr>
          <p:cNvSpPr txBox="1"/>
          <p:nvPr/>
        </p:nvSpPr>
        <p:spPr>
          <a:xfrm>
            <a:off x="6138463" y="5741603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其他功能与帮助反馈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----17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>
            <a:hlinkClick r:id="rId4" action="ppaction://hlinksldjump"/>
          </p:cNvPr>
          <p:cNvSpPr txBox="1"/>
          <p:nvPr/>
        </p:nvSpPr>
        <p:spPr>
          <a:xfrm>
            <a:off x="6138463" y="3759814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创建拜访与会议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--------11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>
            <a:hlinkClick r:id="rId5" action="ppaction://hlinksldjump"/>
          </p:cNvPr>
          <p:cNvSpPr txBox="1"/>
          <p:nvPr/>
        </p:nvSpPr>
        <p:spPr>
          <a:xfrm>
            <a:off x="6138463" y="2743533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医院申请申请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-----------5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02250" y="1673225"/>
            <a:ext cx="603885" cy="568960"/>
            <a:chOff x="8224" y="954"/>
            <a:chExt cx="951" cy="896"/>
          </a:xfrm>
        </p:grpSpPr>
        <p:sp>
          <p:nvSpPr>
            <p:cNvPr id="6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02250" y="2658745"/>
            <a:ext cx="603885" cy="568960"/>
            <a:chOff x="8224" y="954"/>
            <a:chExt cx="951" cy="896"/>
          </a:xfrm>
        </p:grpSpPr>
        <p:sp>
          <p:nvSpPr>
            <p:cNvPr id="10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3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02250" y="3674745"/>
            <a:ext cx="603885" cy="568960"/>
            <a:chOff x="8224" y="954"/>
            <a:chExt cx="951" cy="896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1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4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02250" y="4660265"/>
            <a:ext cx="603885" cy="568960"/>
            <a:chOff x="8224" y="954"/>
            <a:chExt cx="951" cy="896"/>
          </a:xfrm>
        </p:grpSpPr>
        <p:sp>
          <p:nvSpPr>
            <p:cNvPr id="33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8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5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302250" y="5656580"/>
            <a:ext cx="603885" cy="568960"/>
            <a:chOff x="8224" y="954"/>
            <a:chExt cx="951" cy="896"/>
          </a:xfrm>
        </p:grpSpPr>
        <p:sp>
          <p:nvSpPr>
            <p:cNvPr id="42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3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6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注册与登录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填写手机号码并设置密码，通过手机验证码完成注册。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通过注册手机号及密码登录系统。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点击“忘记密码”可通过手机验证设置新的密码。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注册与登录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901" y="735982"/>
            <a:ext cx="3380640" cy="598820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手机屏幕截图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385" y="778838"/>
            <a:ext cx="3368364" cy="59882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用户识别与工作区域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17054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输入邀请码金额跳过答题测试。（邀请码为经理手机号</a:t>
            </a:r>
            <a:r>
              <a:rPr lang="en-US" altLang="zh-CN" dirty="0"/>
              <a:t>18105188804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无邀请码用户可通过识别测试答题验证身份。答对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8/10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题即刻通过测试。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用户识别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525" y="735982"/>
            <a:ext cx="3379111" cy="59648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58" y="735981"/>
            <a:ext cx="3364419" cy="59648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用户识别与工作区域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完成用户识别后请选择工作省份。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系统根据您选择的工作省份显示首页地图范围。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注意：工作省份选择后无法修改，请按照实际工作区域选择。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工作省份及地图首页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77" y="737166"/>
            <a:ext cx="3364419" cy="59648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533" y="737166"/>
            <a:ext cx="3358721" cy="59648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地图首页可进行医院所搜，点击搜索到的医院跳转到医院信息页面。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空白医院显示该医院基本信息及产品信息，点击开发医院。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医院搜索</a:t>
            </a:r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开发医院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29" y="737166"/>
            <a:ext cx="3346485" cy="59648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183" y="737166"/>
            <a:ext cx="3363222" cy="5971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13388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申请开发医院之前需完善个人信息。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个人信息页面所有信息请确保真实有效，否则会影响用户的医院开发审核。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个人信息完善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202" y="737166"/>
            <a:ext cx="3329791" cy="5971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913" y="737166"/>
            <a:ext cx="3371940" cy="5971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1972</Words>
  <Application>WPS 演示</Application>
  <PresentationFormat>宽屏</PresentationFormat>
  <Paragraphs>266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</vt:lpstr>
      <vt:lpstr>Calibri</vt:lpstr>
      <vt:lpstr>Segoe UI Light</vt:lpstr>
      <vt:lpstr>Office 主题</vt:lpstr>
      <vt:lpstr>PowerPoint 演示文稿</vt:lpstr>
      <vt:lpstr>朱鹊医访带来帮助</vt:lpstr>
      <vt:lpstr>代表备案医院流程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非面对面拜访要求</vt:lpstr>
      <vt:lpstr>面对面拜访审核要求</vt:lpstr>
      <vt:lpstr>会议审核要求</vt:lpstr>
      <vt:lpstr>朱鹊医访</vt:lpstr>
      <vt:lpstr>常见问题&amp;解答</vt:lpstr>
      <vt:lpstr>答疑解惑环节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xuyi</dc:creator>
  <cp:lastModifiedBy>小鱼儿</cp:lastModifiedBy>
  <cp:revision>8</cp:revision>
  <dcterms:created xsi:type="dcterms:W3CDTF">2020-03-19T01:25:00Z</dcterms:created>
  <dcterms:modified xsi:type="dcterms:W3CDTF">2020-04-01T07:02:54Z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